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53F8-61A9-4B01-B4B0-CC8915CBB4A7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3379-63B6-4D42-A6B2-7BC6D0163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firaskais44@yahoo.com</a:t>
            </a:r>
          </a:p>
          <a:p>
            <a:r>
              <a:rPr lang="en-US" dirty="0" smtClean="0"/>
              <a:t>feras192@gmail.com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73379-63B6-4D42-A6B2-7BC6D01636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4D558B-000D-4E2C-B61F-986F67B8B044}" type="datetimeFigureOut">
              <a:rPr lang="en-US" smtClean="0"/>
              <a:t>6/19/2010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E70E6B-8C10-49F7-8DF6-1BDD49FA3C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ideo" Target="../media/media2.wmv"/><Relationship Id="rId7" Type="http://schemas.openxmlformats.org/officeDocument/2006/relationships/oleObject" Target="../embeddings/Microsoft_Excel_97-2003_Worksheet1.xls"/><Relationship Id="rId2" Type="http://schemas.microsoft.com/office/2007/relationships/media" Target="../media/media2.wm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/>
              <a:t>شرح مفصل للشبكات الاسلكية والسلكية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الشبكات الاسلكية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الشبكات  الاسلكية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ar-IQ" dirty="0" smtClean="0"/>
              <a:t>1-تتميز الشبكات الاسلكية بسرعة النقل 54</a:t>
            </a:r>
          </a:p>
          <a:p>
            <a:pPr marL="0" indent="0">
              <a:buNone/>
            </a:pPr>
            <a:r>
              <a:rPr lang="ar-IQ" dirty="0" smtClean="0"/>
              <a:t>2-تتميز بانها توجد في كل مكان في البيت والعمل و في المحافظات</a:t>
            </a:r>
          </a:p>
          <a:p>
            <a:pPr marL="0" indent="0">
              <a:buNone/>
            </a:pPr>
            <a:r>
              <a:rPr lang="ar-IQ" dirty="0" smtClean="0"/>
              <a:t>3-تمكن من اعداد شبكة قوية ولبث النت عن طريقها</a:t>
            </a:r>
          </a:p>
          <a:p>
            <a:pPr marL="0" indent="0">
              <a:buNone/>
            </a:pPr>
            <a:r>
              <a:rPr lang="ar-IQ" dirty="0" smtClean="0"/>
              <a:t>4- لاتحوي اسلاك كثيرة </a:t>
            </a:r>
            <a:endParaRPr lang="ar-IQ" dirty="0"/>
          </a:p>
          <a:p>
            <a:pPr marL="0" indent="0">
              <a:buNone/>
            </a:pPr>
            <a:r>
              <a:rPr lang="ar-IQ" dirty="0" smtClean="0"/>
              <a:t>5-يمكن نقل البيانات عن طريق الروتر او اكسسبويننت </a:t>
            </a:r>
            <a:endParaRPr lang="ar-IQ" dirty="0"/>
          </a:p>
          <a:p>
            <a:pPr marL="0" indent="0">
              <a:buNone/>
            </a:pP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3866599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>كيفية اعداد شبكة لاسلكية قوية وولبث النت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1-نحضر حاسبة لابتوب او دسكتوب</a:t>
            </a:r>
          </a:p>
          <a:p>
            <a:r>
              <a:rPr lang="ar-IQ" dirty="0" smtClean="0"/>
              <a:t>2-نقوم باحضار اكسس بوينت نانوستيشن</a:t>
            </a:r>
          </a:p>
          <a:p>
            <a:r>
              <a:rPr lang="ar-IQ" dirty="0" smtClean="0"/>
              <a:t>نقوم بربط النانو بالحاسبة ونقوم بالذهاب الى </a:t>
            </a:r>
            <a:r>
              <a:rPr lang="en-US" dirty="0" smtClean="0"/>
              <a:t>CONNECT TO </a:t>
            </a:r>
          </a:p>
          <a:p>
            <a:r>
              <a:rPr lang="ar-IQ" dirty="0" smtClean="0"/>
              <a:t>ثانيا نذهب الى</a:t>
            </a:r>
            <a:r>
              <a:rPr lang="en-US" dirty="0" smtClean="0"/>
              <a:t> LOCOAL AREE CONOCATION </a:t>
            </a:r>
          </a:p>
          <a:p>
            <a:r>
              <a:rPr lang="ar-IQ" dirty="0" smtClean="0"/>
              <a:t>ونقوم بوضع الايبي </a:t>
            </a:r>
            <a:r>
              <a:rPr lang="en-US" dirty="0" smtClean="0"/>
              <a:t>192.168.1.1</a:t>
            </a:r>
          </a:p>
          <a:p>
            <a:r>
              <a:rPr lang="en-US" dirty="0" smtClean="0"/>
              <a:t>255.255.255.0</a:t>
            </a:r>
          </a:p>
        </p:txBody>
      </p:sp>
    </p:spTree>
    <p:extLst>
      <p:ext uri="{BB962C8B-B14F-4D97-AF65-F5344CB8AC3E}">
        <p14:creationId xmlns:p14="http://schemas.microsoft.com/office/powerpoint/2010/main" val="22761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>كيفية عمل شبكة لاسلكية قوية لبث النت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نقوم بالذهاب الى المتصفح ونضع </a:t>
            </a:r>
            <a:r>
              <a:rPr lang="en-US" dirty="0" smtClean="0"/>
              <a:t>192.168.1.20</a:t>
            </a:r>
          </a:p>
          <a:p>
            <a:r>
              <a:rPr lang="ar-IQ" dirty="0" smtClean="0"/>
              <a:t>ونقوم بوضع في مكان الباسورد واليوسر نيم </a:t>
            </a:r>
            <a:r>
              <a:rPr lang="en-US" dirty="0" smtClean="0"/>
              <a:t>UBNT</a:t>
            </a:r>
          </a:p>
          <a:p>
            <a:r>
              <a:rPr lang="ar-IQ" dirty="0" smtClean="0"/>
              <a:t>نقوم بالذهاب  </a:t>
            </a:r>
            <a:r>
              <a:rPr lang="en-US" dirty="0" smtClean="0"/>
              <a:t>LINK STUEP </a:t>
            </a:r>
            <a:endParaRPr lang="ar-IQ" dirty="0"/>
          </a:p>
          <a:p>
            <a:r>
              <a:rPr lang="ar-IQ" dirty="0" smtClean="0"/>
              <a:t>نقوم بوضع نوع الشبكة اكسس بوينت </a:t>
            </a:r>
          </a:p>
          <a:p>
            <a:r>
              <a:rPr lang="ar-IQ" dirty="0" smtClean="0"/>
              <a:t>نسمي الشبكة مثلا </a:t>
            </a:r>
            <a:r>
              <a:rPr lang="en-US" dirty="0" smtClean="0"/>
              <a:t>NET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>كيفية عمل شبكة لاسلكية قوية ولبث النت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نقوم بوضع اكسس بيونت اخر في بيت اخر كمثل بيت اي احد من المشتركين لربطه بالشبكة والتمتع بالنت </a:t>
            </a:r>
          </a:p>
          <a:p>
            <a:r>
              <a:rPr lang="ar-IQ" dirty="0" smtClean="0"/>
              <a:t>اكسس بوينت نقوم بربطه بالشبكة الخاصبة بنا </a:t>
            </a:r>
          </a:p>
          <a:p>
            <a:r>
              <a:rPr lang="ar-IQ" dirty="0" smtClean="0"/>
              <a:t>نقوم باختيار </a:t>
            </a:r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كيفية عمل ربط للنت في الشبكة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نقوم باحضار كيبل النت وربط بشاحنة النانو حيث يوجد فيه منفذين </a:t>
            </a:r>
            <a:r>
              <a:rPr lang="en-US" dirty="0" smtClean="0"/>
              <a:t>LAN </a:t>
            </a:r>
            <a:r>
              <a:rPr lang="ar-IQ" dirty="0" smtClean="0"/>
              <a:t>نقوم بربط النت هنا </a:t>
            </a:r>
          </a:p>
          <a:p>
            <a:r>
              <a:rPr lang="ar-IQ" dirty="0" smtClean="0"/>
              <a:t>ونقوم بربط كيبل النانو بال </a:t>
            </a:r>
            <a:r>
              <a:rPr lang="en-US" dirty="0" smtClean="0"/>
              <a:t>POE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76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dirty="0" smtClean="0"/>
              <a:t>فديو عمل شبكة لاسلكية في ويندوز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29600" cy="4709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كيفية عمل شبكة لاسلكية</a:t>
            </a:r>
          </a:p>
        </p:txBody>
      </p:sp>
      <p:pic>
        <p:nvPicPr>
          <p:cNvPr id="4" name="100618-12370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68" y="2132856"/>
            <a:ext cx="3528392" cy="2646294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58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1698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كيفية عمل الايبي للنانو </a:t>
            </a:r>
            <a:endParaRPr lang="en-US" dirty="0"/>
          </a:p>
        </p:txBody>
      </p:sp>
      <p:pic>
        <p:nvPicPr>
          <p:cNvPr id="4" name="100618-122920.wm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7238" y="731838"/>
            <a:ext cx="4632325" cy="3475037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00680"/>
              </p:ext>
            </p:extLst>
          </p:nvPr>
        </p:nvGraphicFramePr>
        <p:xfrm>
          <a:off x="3043238" y="1042988"/>
          <a:ext cx="30575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7" imgW="3057620" imgH="4772156" progId="Excel.Sheet.8">
                  <p:embed/>
                </p:oleObj>
              </mc:Choice>
              <mc:Fallback>
                <p:oleObj name="Worksheet" r:id="rId7" imgW="3057620" imgH="47721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3238" y="1042988"/>
                        <a:ext cx="3057525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4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201</Words>
  <Application>Microsoft Office PowerPoint</Application>
  <PresentationFormat>On-screen Show (4:3)</PresentationFormat>
  <Paragraphs>34</Paragraphs>
  <Slides>8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Worksheet</vt:lpstr>
      <vt:lpstr>الشبكات الاسلكية </vt:lpstr>
      <vt:lpstr>الشبكات  الاسلكية</vt:lpstr>
      <vt:lpstr>كيفية اعداد شبكة لاسلكية قوية وولبث النت</vt:lpstr>
      <vt:lpstr>كيفية عمل شبكة لاسلكية قوية لبث النت</vt:lpstr>
      <vt:lpstr>كيفية عمل شبكة لاسلكية قوية ولبث النت</vt:lpstr>
      <vt:lpstr>كيفية عمل ربط للنت في الشبكة </vt:lpstr>
      <vt:lpstr>فديو عمل شبكة لاسلكية في ويندوز 7</vt:lpstr>
      <vt:lpstr>كيفية عمل الايبي للنانو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الشبكات الاسلكية</dc:title>
  <dc:creator>Feras</dc:creator>
  <cp:lastModifiedBy>Feras</cp:lastModifiedBy>
  <cp:revision>8</cp:revision>
  <dcterms:created xsi:type="dcterms:W3CDTF">2010-06-18T09:04:18Z</dcterms:created>
  <dcterms:modified xsi:type="dcterms:W3CDTF">2010-06-19T15:02:35Z</dcterms:modified>
</cp:coreProperties>
</file>