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ثلث متساوي الساقين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6750878-DE4B-4385-97C8-6602EC02E7A2}" type="datetimeFigureOut">
              <a:rPr lang="ar-SA" smtClean="0"/>
              <a:t>02/08/1431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942B4D7-7B61-4BF0-B69F-9D125CAF020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50878-DE4B-4385-97C8-6602EC02E7A2}" type="datetimeFigureOut">
              <a:rPr lang="ar-SA" smtClean="0"/>
              <a:t>02/08/1431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B4D7-7B61-4BF0-B69F-9D125CAF020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50878-DE4B-4385-97C8-6602EC02E7A2}" type="datetimeFigureOut">
              <a:rPr lang="ar-SA" smtClean="0"/>
              <a:t>02/08/1431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B4D7-7B61-4BF0-B69F-9D125CAF020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6750878-DE4B-4385-97C8-6602EC02E7A2}" type="datetimeFigureOut">
              <a:rPr lang="ar-SA" smtClean="0"/>
              <a:t>02/08/1431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B4D7-7B61-4BF0-B69F-9D125CAF020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ثلث قائم الزاوية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مثلث متساوي الساقين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6750878-DE4B-4385-97C8-6602EC02E7A2}" type="datetimeFigureOut">
              <a:rPr lang="ar-SA" smtClean="0"/>
              <a:t>02/08/1431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942B4D7-7B61-4BF0-B69F-9D125CAF020E}" type="slidenum">
              <a:rPr lang="ar-SA" smtClean="0"/>
              <a:t>‹#›</a:t>
            </a:fld>
            <a:endParaRPr lang="ar-SA"/>
          </a:p>
        </p:txBody>
      </p:sp>
      <p:cxnSp>
        <p:nvCxnSpPr>
          <p:cNvPr id="11" name="رابط مستقيم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6750878-DE4B-4385-97C8-6602EC02E7A2}" type="datetimeFigureOut">
              <a:rPr lang="ar-SA" smtClean="0"/>
              <a:t>02/08/1431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942B4D7-7B61-4BF0-B69F-9D125CAF020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6750878-DE4B-4385-97C8-6602EC02E7A2}" type="datetimeFigureOut">
              <a:rPr lang="ar-SA" smtClean="0"/>
              <a:t>02/08/1431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942B4D7-7B61-4BF0-B69F-9D125CAF020E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50878-DE4B-4385-97C8-6602EC02E7A2}" type="datetimeFigureOut">
              <a:rPr lang="ar-SA" smtClean="0"/>
              <a:t>02/08/1431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B4D7-7B61-4BF0-B69F-9D125CAF020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6750878-DE4B-4385-97C8-6602EC02E7A2}" type="datetimeFigureOut">
              <a:rPr lang="ar-SA" smtClean="0"/>
              <a:t>02/08/1431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942B4D7-7B61-4BF0-B69F-9D125CAF020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6750878-DE4B-4385-97C8-6602EC02E7A2}" type="datetimeFigureOut">
              <a:rPr lang="ar-SA" smtClean="0"/>
              <a:t>02/08/1431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942B4D7-7B61-4BF0-B69F-9D125CAF020E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6750878-DE4B-4385-97C8-6602EC02E7A2}" type="datetimeFigureOut">
              <a:rPr lang="ar-SA" smtClean="0"/>
              <a:t>02/08/1431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942B4D7-7B61-4BF0-B69F-9D125CAF020E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ثلث قائم الزاوية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رابط مستقيم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6750878-DE4B-4385-97C8-6602EC02E7A2}" type="datetimeFigureOut">
              <a:rPr lang="ar-SA" smtClean="0"/>
              <a:t>02/08/1431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942B4D7-7B61-4BF0-B69F-9D125CAF020E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firaskais44@Yahoo.com" TargetMode="External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firasfiras40@Yahoo.com" TargetMode="External"/><Relationship Id="rId4" Type="http://schemas.openxmlformats.org/officeDocument/2006/relationships/hyperlink" Target="mailto:feras192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كيفية عمل شبكة لمقهى الانترنيت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IQ" dirty="0" smtClean="0"/>
              <a:t>اولا</a:t>
            </a:r>
            <a:endParaRPr lang="ar-SA" dirty="0"/>
          </a:p>
        </p:txBody>
      </p:sp>
    </p:spTree>
  </p:cSld>
  <p:clrMapOvr>
    <a:masterClrMapping/>
  </p:clrMapOvr>
  <p:transition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الشبكات في العراق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سنحتاج9 حاسبات للمقهى </a:t>
            </a:r>
            <a:endParaRPr lang="ar-IQ" dirty="0"/>
          </a:p>
          <a:p>
            <a:r>
              <a:rPr lang="ar-IQ" dirty="0" smtClean="0"/>
              <a:t>محل</a:t>
            </a:r>
          </a:p>
          <a:p>
            <a:r>
              <a:rPr lang="ar-IQ" dirty="0" smtClean="0"/>
              <a:t>كهرباء للمحل مثلا المولد الكهربائي </a:t>
            </a:r>
          </a:p>
          <a:p>
            <a:r>
              <a:rPr lang="ar-IQ" dirty="0" smtClean="0"/>
              <a:t>خط انترنيت تبلغ سرعة التحميل 250 كيلو بايت </a:t>
            </a:r>
          </a:p>
          <a:p>
            <a:endParaRPr lang="ar-SA" dirty="0"/>
          </a:p>
        </p:txBody>
      </p:sp>
    </p:spTree>
  </p:cSld>
  <p:clrMapOvr>
    <a:masterClrMapping/>
  </p:clrMapOvr>
  <p:transition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الشبكات في العراق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ar-IQ" dirty="0" smtClean="0"/>
              <a:t>نقوم بالذهاب إلى الحاسبات الرئيسة ونقوم بربط الانترنيت عن طريق الكبل كروس بالحاسبة ويتم توزيع الانترنيت عن طريق </a:t>
            </a:r>
            <a:r>
              <a:rPr lang="ar-IQ" dirty="0" smtClean="0"/>
              <a:t>الوايرليس</a:t>
            </a:r>
            <a:r>
              <a:rPr lang="ar-IQ" dirty="0" smtClean="0"/>
              <a:t>  وألان نقوم بالذهاب إلى البرود </a:t>
            </a:r>
            <a:r>
              <a:rPr lang="ar-IQ" dirty="0" smtClean="0"/>
              <a:t>باند</a:t>
            </a:r>
            <a:r>
              <a:rPr lang="ar-IQ" dirty="0" smtClean="0"/>
              <a:t> الخاص بالانترنت ونقوم بالضغط بالفأرة الأيمن ونقوم بالذهاب إلى </a:t>
            </a:r>
            <a:r>
              <a:rPr lang="ar-IQ" dirty="0" smtClean="0"/>
              <a:t>اعدادت</a:t>
            </a:r>
            <a:r>
              <a:rPr lang="ar-IQ" dirty="0" smtClean="0"/>
              <a:t> ونقوم </a:t>
            </a:r>
            <a:r>
              <a:rPr lang="ar-IQ" dirty="0" smtClean="0"/>
              <a:t>بالختيار</a:t>
            </a:r>
            <a:r>
              <a:rPr lang="ar-IQ" dirty="0" smtClean="0"/>
              <a:t> الاختيار الأول والثاني</a:t>
            </a:r>
          </a:p>
          <a:p>
            <a:pPr>
              <a:buNone/>
            </a:pPr>
            <a:r>
              <a:rPr lang="ar-IQ" dirty="0" smtClean="0"/>
              <a:t>ثم نقوم بعمل شبكة منزلية صغيرة ونقوم بالضغط نكست ثم نختار الخيار الأول للحاسبة المتصلة بالانترنت والخيار الثاني للحاسبات التي ستتصل بالانترنت ثم نكمل نقوم باختيار الوسيلة لتوصيل بالانترنت وهي </a:t>
            </a:r>
            <a:r>
              <a:rPr lang="ar-IQ" dirty="0" smtClean="0"/>
              <a:t>الويرليس</a:t>
            </a:r>
            <a:r>
              <a:rPr lang="ar-IQ" dirty="0" smtClean="0"/>
              <a:t> ثم نختار نكست ثم نختار </a:t>
            </a:r>
            <a:r>
              <a:rPr lang="ar-IQ" dirty="0" smtClean="0"/>
              <a:t>البرودباند</a:t>
            </a:r>
            <a:r>
              <a:rPr lang="ar-IQ" dirty="0" smtClean="0"/>
              <a:t>  الذي سيتمكن عن طريقه التوصيل ثم </a:t>
            </a:r>
            <a:r>
              <a:rPr lang="ar-IQ" dirty="0" smtClean="0"/>
              <a:t>نيكست</a:t>
            </a:r>
            <a:r>
              <a:rPr lang="ar-IQ" dirty="0" smtClean="0"/>
              <a:t> ثم نختار اسم للحاسبة ثم تحت نكتب إي شيء ثم نكست ثم نختار اسم للمجموعة مثلا </a:t>
            </a:r>
            <a:r>
              <a:rPr lang="en-US" dirty="0" smtClean="0"/>
              <a:t>home </a:t>
            </a:r>
            <a:endParaRPr lang="ar-IQ" dirty="0" smtClean="0"/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ransition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الشبكات في العراق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IQ" dirty="0" smtClean="0"/>
              <a:t>نقوم بوضع </a:t>
            </a:r>
            <a:r>
              <a:rPr lang="ar-IQ" dirty="0" err="1" smtClean="0"/>
              <a:t>الايبي</a:t>
            </a:r>
            <a:r>
              <a:rPr lang="ar-IQ" dirty="0" smtClean="0"/>
              <a:t> </a:t>
            </a:r>
            <a:r>
              <a:rPr lang="ar-IQ" dirty="0" err="1" smtClean="0"/>
              <a:t>للوايرليس</a:t>
            </a:r>
            <a:r>
              <a:rPr lang="ar-IQ" dirty="0" smtClean="0"/>
              <a:t> في الحاسبة الرئيسة </a:t>
            </a:r>
            <a:endParaRPr lang="en-US" dirty="0" smtClean="0"/>
          </a:p>
          <a:p>
            <a:r>
              <a:rPr lang="en-US" dirty="0" smtClean="0"/>
              <a:t>192.168.0.1</a:t>
            </a:r>
          </a:p>
          <a:p>
            <a:r>
              <a:rPr lang="en-US" dirty="0" smtClean="0"/>
              <a:t>255.255.255.0</a:t>
            </a:r>
          </a:p>
          <a:p>
            <a:r>
              <a:rPr lang="ar-IQ" dirty="0" smtClean="0"/>
              <a:t>ثم نذهب </a:t>
            </a:r>
            <a:r>
              <a:rPr lang="ar-IQ" dirty="0" err="1" smtClean="0"/>
              <a:t>الى</a:t>
            </a:r>
            <a:r>
              <a:rPr lang="ar-IQ" dirty="0" smtClean="0"/>
              <a:t> الحاسبات </a:t>
            </a:r>
            <a:r>
              <a:rPr lang="ar-IQ" dirty="0" err="1" smtClean="0"/>
              <a:t>الاخرى</a:t>
            </a:r>
            <a:r>
              <a:rPr lang="ar-IQ" dirty="0" smtClean="0"/>
              <a:t> نختار </a:t>
            </a:r>
            <a:r>
              <a:rPr lang="ar-IQ" dirty="0" err="1" smtClean="0"/>
              <a:t>الايبي</a:t>
            </a:r>
            <a:r>
              <a:rPr lang="ar-IQ" dirty="0" smtClean="0"/>
              <a:t> نفس في الحاسبة الرئيسة ما عدا </a:t>
            </a:r>
            <a:r>
              <a:rPr lang="ar-IQ" dirty="0" err="1" smtClean="0"/>
              <a:t>الارقام</a:t>
            </a:r>
            <a:r>
              <a:rPr lang="ar-IQ" dirty="0" smtClean="0"/>
              <a:t> ستكون الحاسبة </a:t>
            </a:r>
            <a:r>
              <a:rPr lang="ar-IQ" dirty="0" err="1" smtClean="0"/>
              <a:t>الاولى</a:t>
            </a:r>
            <a:r>
              <a:rPr lang="ar-IQ" dirty="0" smtClean="0"/>
              <a:t> </a:t>
            </a:r>
            <a:r>
              <a:rPr lang="en-US" dirty="0" smtClean="0"/>
              <a:t>192.168.0.2</a:t>
            </a:r>
          </a:p>
          <a:p>
            <a:r>
              <a:rPr lang="en-US" dirty="0" smtClean="0"/>
              <a:t>255.255.255.0</a:t>
            </a:r>
          </a:p>
          <a:p>
            <a:r>
              <a:rPr lang="ar-IQ" dirty="0" smtClean="0"/>
              <a:t>ثم نكمل </a:t>
            </a:r>
            <a:r>
              <a:rPr lang="ar-IQ" dirty="0" err="1" smtClean="0"/>
              <a:t>الايبي</a:t>
            </a:r>
            <a:r>
              <a:rPr lang="ar-IQ" dirty="0" smtClean="0"/>
              <a:t> على التسلسل </a:t>
            </a:r>
          </a:p>
          <a:p>
            <a:r>
              <a:rPr lang="ar-IQ" dirty="0" smtClean="0"/>
              <a:t>ونضع الفراغ الثالث والرابع </a:t>
            </a:r>
            <a:r>
              <a:rPr lang="ar-IQ" dirty="0" err="1" smtClean="0"/>
              <a:t>الايبي</a:t>
            </a:r>
            <a:r>
              <a:rPr lang="ar-IQ" dirty="0" smtClean="0"/>
              <a:t> للحاسبة الرئيسة لكي تتصل </a:t>
            </a:r>
            <a:r>
              <a:rPr lang="ar-IQ" dirty="0" err="1" smtClean="0"/>
              <a:t>بها</a:t>
            </a:r>
            <a:endParaRPr lang="en-US" dirty="0" smtClean="0"/>
          </a:p>
        </p:txBody>
      </p:sp>
    </p:spTree>
  </p:cSld>
  <p:clrMapOvr>
    <a:masterClrMapping/>
  </p:clrMapOvr>
  <p:transition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الشبكات في العراق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ثم نذهب حاسبة حاسبة من الحاسبات </a:t>
            </a:r>
            <a:r>
              <a:rPr lang="ar-IQ" dirty="0" err="1" smtClean="0"/>
              <a:t>الاخرى</a:t>
            </a:r>
            <a:r>
              <a:rPr lang="ar-IQ" dirty="0" smtClean="0"/>
              <a:t> الثمانية </a:t>
            </a:r>
            <a:r>
              <a:rPr lang="ar-IQ" dirty="0" err="1" smtClean="0"/>
              <a:t>للاشخاص</a:t>
            </a:r>
            <a:r>
              <a:rPr lang="ar-IQ" dirty="0" smtClean="0"/>
              <a:t> الذين </a:t>
            </a:r>
            <a:r>
              <a:rPr lang="ar-IQ" dirty="0" err="1" smtClean="0"/>
              <a:t>ياتون</a:t>
            </a:r>
            <a:r>
              <a:rPr lang="ar-IQ" dirty="0" smtClean="0"/>
              <a:t> للنت </a:t>
            </a:r>
          </a:p>
          <a:p>
            <a:r>
              <a:rPr lang="ar-IQ" dirty="0" smtClean="0"/>
              <a:t>نختار عمل شبكة منزلية صغيرة ثم نذهب </a:t>
            </a:r>
            <a:r>
              <a:rPr lang="ar-IQ" dirty="0" err="1" smtClean="0"/>
              <a:t>الى</a:t>
            </a:r>
            <a:r>
              <a:rPr lang="ar-IQ" dirty="0" smtClean="0"/>
              <a:t> الخيار الثاني </a:t>
            </a:r>
          </a:p>
          <a:p>
            <a:r>
              <a:rPr lang="ar-IQ" dirty="0" smtClean="0"/>
              <a:t>ونختار اسم حاسبة </a:t>
            </a:r>
            <a:r>
              <a:rPr lang="ar-IQ" dirty="0" err="1" smtClean="0"/>
              <a:t>اخر</a:t>
            </a:r>
            <a:r>
              <a:rPr lang="ar-IQ" dirty="0" smtClean="0"/>
              <a:t> ثم نختار الفراغ الثاني </a:t>
            </a:r>
            <a:r>
              <a:rPr lang="ar-IQ" dirty="0" err="1" smtClean="0"/>
              <a:t>اي</a:t>
            </a:r>
            <a:r>
              <a:rPr lang="ar-IQ" dirty="0" smtClean="0"/>
              <a:t> اسم ثم نذهب </a:t>
            </a:r>
            <a:r>
              <a:rPr lang="ar-IQ" dirty="0" err="1" smtClean="0"/>
              <a:t>الى</a:t>
            </a:r>
            <a:r>
              <a:rPr lang="ar-IQ" dirty="0" smtClean="0"/>
              <a:t> </a:t>
            </a:r>
            <a:r>
              <a:rPr lang="ar-IQ" dirty="0" err="1" smtClean="0"/>
              <a:t>نيكست</a:t>
            </a:r>
            <a:r>
              <a:rPr lang="ar-IQ" dirty="0" smtClean="0"/>
              <a:t> ثم </a:t>
            </a:r>
            <a:r>
              <a:rPr lang="ar-IQ" dirty="0" err="1" smtClean="0"/>
              <a:t>نهتار</a:t>
            </a:r>
            <a:r>
              <a:rPr lang="ar-IQ" dirty="0" smtClean="0"/>
              <a:t> </a:t>
            </a:r>
            <a:r>
              <a:rPr lang="ar-IQ" dirty="0" err="1" smtClean="0"/>
              <a:t>نفسة</a:t>
            </a:r>
            <a:r>
              <a:rPr lang="ar-IQ" dirty="0" smtClean="0"/>
              <a:t> اسم المجموعة </a:t>
            </a:r>
            <a:r>
              <a:rPr lang="en-US" dirty="0" smtClean="0"/>
              <a:t>home </a:t>
            </a:r>
          </a:p>
          <a:p>
            <a:r>
              <a:rPr lang="ar-IQ" dirty="0" smtClean="0"/>
              <a:t>نفعل </a:t>
            </a:r>
            <a:r>
              <a:rPr lang="ar-IQ" dirty="0" err="1" smtClean="0"/>
              <a:t>نفسة</a:t>
            </a:r>
            <a:r>
              <a:rPr lang="ar-IQ" dirty="0" smtClean="0"/>
              <a:t> الشيء في الحاسبات </a:t>
            </a:r>
            <a:r>
              <a:rPr lang="ar-IQ" dirty="0" err="1" smtClean="0"/>
              <a:t>الاخرى</a:t>
            </a:r>
            <a:r>
              <a:rPr lang="ar-IQ" dirty="0" smtClean="0"/>
              <a:t> </a:t>
            </a:r>
            <a:endParaRPr lang="ar-SA" dirty="0"/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الشبكات في العراق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ar-IQ" dirty="0" err="1" smtClean="0"/>
              <a:t>الان</a:t>
            </a:r>
            <a:r>
              <a:rPr lang="ar-IQ" dirty="0" smtClean="0"/>
              <a:t> نذهب </a:t>
            </a:r>
            <a:r>
              <a:rPr lang="ar-IQ" dirty="0" err="1" smtClean="0"/>
              <a:t>الى</a:t>
            </a:r>
            <a:r>
              <a:rPr lang="ar-IQ" dirty="0" smtClean="0"/>
              <a:t> المتصفح ونتصفح </a:t>
            </a:r>
            <a:r>
              <a:rPr lang="ar-IQ" dirty="0" err="1" smtClean="0"/>
              <a:t>النت</a:t>
            </a:r>
            <a:r>
              <a:rPr lang="ar-IQ" dirty="0" smtClean="0"/>
              <a:t> </a:t>
            </a:r>
          </a:p>
          <a:p>
            <a:r>
              <a:rPr lang="ar-IQ" dirty="0" err="1" smtClean="0"/>
              <a:t>اذا</a:t>
            </a:r>
            <a:r>
              <a:rPr lang="ar-IQ" dirty="0" smtClean="0"/>
              <a:t> لم يشتغل نقوم بالذهاب </a:t>
            </a:r>
            <a:r>
              <a:rPr lang="ar-IQ" dirty="0" err="1" smtClean="0"/>
              <a:t>الى</a:t>
            </a:r>
            <a:r>
              <a:rPr lang="ar-IQ" dirty="0" smtClean="0"/>
              <a:t> </a:t>
            </a:r>
            <a:r>
              <a:rPr lang="ar-IQ" dirty="0" err="1" smtClean="0"/>
              <a:t>الكورنيكت</a:t>
            </a:r>
            <a:r>
              <a:rPr lang="ar-IQ" dirty="0" smtClean="0"/>
              <a:t> </a:t>
            </a:r>
            <a:r>
              <a:rPr lang="ar-IQ" dirty="0" err="1" smtClean="0"/>
              <a:t>تو</a:t>
            </a:r>
            <a:r>
              <a:rPr lang="ar-IQ" dirty="0" smtClean="0"/>
              <a:t> سنلاحظ وجود علامة جديدة </a:t>
            </a:r>
            <a:r>
              <a:rPr lang="ar-IQ" dirty="0" err="1" smtClean="0"/>
              <a:t>هية</a:t>
            </a:r>
            <a:r>
              <a:rPr lang="ar-IQ" dirty="0" smtClean="0"/>
              <a:t> </a:t>
            </a:r>
            <a:r>
              <a:rPr lang="ar-IQ" dirty="0" err="1" smtClean="0"/>
              <a:t>الارض</a:t>
            </a:r>
            <a:r>
              <a:rPr lang="ar-IQ" dirty="0" smtClean="0"/>
              <a:t> وخلفها حاسبة نضغط عليه مرتين </a:t>
            </a:r>
            <a:r>
              <a:rPr lang="ar-IQ" dirty="0" err="1" smtClean="0"/>
              <a:t>الان</a:t>
            </a:r>
            <a:r>
              <a:rPr lang="ar-IQ" dirty="0" smtClean="0"/>
              <a:t> ستظهر شاتين مع </a:t>
            </a:r>
            <a:r>
              <a:rPr lang="en-US" dirty="0" smtClean="0"/>
              <a:t>start </a:t>
            </a:r>
            <a:r>
              <a:rPr lang="en-US" dirty="0"/>
              <a:t> </a:t>
            </a:r>
            <a:r>
              <a:rPr lang="ar-IQ" dirty="0" err="1" smtClean="0"/>
              <a:t>الاول</a:t>
            </a:r>
            <a:r>
              <a:rPr lang="ar-IQ" dirty="0" smtClean="0"/>
              <a:t> </a:t>
            </a:r>
            <a:r>
              <a:rPr lang="ar-IQ" dirty="0" err="1" smtClean="0"/>
              <a:t>للوايرليس</a:t>
            </a:r>
            <a:r>
              <a:rPr lang="ar-IQ" dirty="0" smtClean="0"/>
              <a:t> والثاني للنت</a:t>
            </a:r>
          </a:p>
          <a:p>
            <a:r>
              <a:rPr lang="ar-IQ" dirty="0" smtClean="0"/>
              <a:t>ملاحظة ملاحظة نقوم بالعملية المقهى </a:t>
            </a:r>
            <a:r>
              <a:rPr lang="ar-IQ" dirty="0" err="1" smtClean="0"/>
              <a:t>النت</a:t>
            </a:r>
            <a:r>
              <a:rPr lang="ar-IQ" dirty="0" smtClean="0"/>
              <a:t> في ويندوز اكس </a:t>
            </a:r>
            <a:r>
              <a:rPr lang="ar-IQ" dirty="0" err="1" smtClean="0"/>
              <a:t>بي</a:t>
            </a:r>
            <a:endParaRPr lang="ar-IQ" dirty="0" smtClean="0"/>
          </a:p>
          <a:p>
            <a:r>
              <a:rPr lang="ar-IQ" dirty="0" err="1" smtClean="0"/>
              <a:t>ولاكن</a:t>
            </a:r>
            <a:r>
              <a:rPr lang="ar-IQ" dirty="0" smtClean="0"/>
              <a:t> </a:t>
            </a:r>
            <a:r>
              <a:rPr lang="ar-IQ" dirty="0" err="1" smtClean="0"/>
              <a:t>اذا</a:t>
            </a:r>
            <a:r>
              <a:rPr lang="ar-IQ" dirty="0" smtClean="0"/>
              <a:t> كانت الحاسبة الرئيسة اكس </a:t>
            </a:r>
            <a:r>
              <a:rPr lang="ar-IQ" dirty="0" err="1" smtClean="0"/>
              <a:t>بي</a:t>
            </a:r>
            <a:r>
              <a:rPr lang="ar-IQ" dirty="0" smtClean="0"/>
              <a:t> والباقي ويندوز 7 </a:t>
            </a:r>
          </a:p>
          <a:p>
            <a:r>
              <a:rPr lang="ar-IQ" dirty="0" smtClean="0"/>
              <a:t>نقوم بوضع </a:t>
            </a:r>
            <a:r>
              <a:rPr lang="ar-IQ" dirty="0" err="1" smtClean="0"/>
              <a:t>الايبي</a:t>
            </a:r>
            <a:r>
              <a:rPr lang="ar-IQ" dirty="0" smtClean="0"/>
              <a:t> </a:t>
            </a:r>
            <a:r>
              <a:rPr lang="ar-IQ" dirty="0" err="1" smtClean="0"/>
              <a:t>للوايرليس</a:t>
            </a:r>
            <a:r>
              <a:rPr lang="ar-IQ" dirty="0" smtClean="0"/>
              <a:t> مثلا </a:t>
            </a:r>
            <a:endParaRPr lang="en-US" dirty="0" smtClean="0"/>
          </a:p>
          <a:p>
            <a:r>
              <a:rPr lang="en-US" dirty="0" smtClean="0"/>
              <a:t>192.168.0.8</a:t>
            </a:r>
          </a:p>
          <a:p>
            <a:r>
              <a:rPr lang="en-US" dirty="0" smtClean="0"/>
              <a:t>255.255.255.0</a:t>
            </a:r>
          </a:p>
          <a:p>
            <a:r>
              <a:rPr lang="en-US" dirty="0" smtClean="0"/>
              <a:t>192.168.0.1</a:t>
            </a:r>
          </a:p>
          <a:p>
            <a:r>
              <a:rPr lang="ar-IQ" dirty="0" smtClean="0"/>
              <a:t>الفراغ الثالث معناه </a:t>
            </a:r>
            <a:r>
              <a:rPr lang="ar-IQ" dirty="0" err="1" smtClean="0"/>
              <a:t>الايبي</a:t>
            </a:r>
            <a:r>
              <a:rPr lang="ar-IQ" dirty="0" smtClean="0"/>
              <a:t> للحاسبة الرئيسة </a:t>
            </a:r>
            <a:endParaRPr lang="ar-IQ" dirty="0"/>
          </a:p>
          <a:p>
            <a:r>
              <a:rPr lang="ar-IQ" dirty="0" smtClean="0"/>
              <a:t>ثم نذهب </a:t>
            </a:r>
            <a:r>
              <a:rPr lang="ar-IQ" dirty="0" err="1" smtClean="0"/>
              <a:t>الى</a:t>
            </a:r>
            <a:r>
              <a:rPr lang="ar-IQ" dirty="0" smtClean="0"/>
              <a:t> المتصفح ونتصفح </a:t>
            </a:r>
            <a:r>
              <a:rPr lang="ar-IQ" dirty="0" err="1" smtClean="0"/>
              <a:t>النت</a:t>
            </a:r>
            <a:r>
              <a:rPr lang="ar-IQ" dirty="0" smtClean="0"/>
              <a:t> </a:t>
            </a:r>
          </a:p>
          <a:p>
            <a:r>
              <a:rPr lang="ar-IQ" dirty="0" smtClean="0"/>
              <a:t>ملاحظة الشاشة في </a:t>
            </a:r>
            <a:r>
              <a:rPr lang="en-US" dirty="0" smtClean="0"/>
              <a:t>START </a:t>
            </a:r>
            <a:r>
              <a:rPr lang="ar-IQ" dirty="0" smtClean="0"/>
              <a:t>واحدة </a:t>
            </a:r>
            <a:r>
              <a:rPr lang="ar-IQ" dirty="0" err="1" smtClean="0"/>
              <a:t>للوايرليس</a:t>
            </a:r>
            <a:r>
              <a:rPr lang="ar-IQ" dirty="0" smtClean="0"/>
              <a:t> </a:t>
            </a:r>
          </a:p>
        </p:txBody>
      </p:sp>
    </p:spTree>
  </p:cSld>
  <p:clrMapOvr>
    <a:masterClrMapping/>
  </p:clrMapOvr>
  <p:transition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للمراسلة الخبراء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hlinkClick r:id="rId3"/>
              </a:rPr>
              <a:t>firaskais44@Yahoo.com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hlinkClick r:id="rId4"/>
              </a:rPr>
              <a:t>feras192@gmail.com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hlinkClick r:id="rId5"/>
              </a:rPr>
              <a:t>firasfiras40@Yahoo.com</a:t>
            </a:r>
            <a:endParaRPr lang="en-US" dirty="0" smtClean="0"/>
          </a:p>
          <a:p>
            <a:pPr>
              <a:buNone/>
            </a:pPr>
            <a:r>
              <a:rPr lang="ar-IQ" dirty="0" smtClean="0"/>
              <a:t>ولأي سؤال في الشبكات نحن في الخدمة من العراق بغداد</a:t>
            </a:r>
            <a:endParaRPr lang="ar-SA" dirty="0"/>
          </a:p>
        </p:txBody>
      </p:sp>
    </p:spTree>
  </p:cSld>
  <p:clrMapOvr>
    <a:masterClrMapping/>
  </p:clrMapOvr>
  <p:transition spd="slow">
    <p:fade thruBlk="1"/>
    <p:sndAc>
      <p:stSnd loop="1">
        <p:snd r:embed="rId2" name="voltag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يوية">
  <a:themeElements>
    <a:clrScheme name="حيوية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حيوية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حيوية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55</TotalTime>
  <Words>325</Words>
  <Application>Microsoft Office PowerPoint</Application>
  <PresentationFormat>عرض على الشاشة (3:4)‏</PresentationFormat>
  <Paragraphs>40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حيوية</vt:lpstr>
      <vt:lpstr>كيفية عمل شبكة لمقهى الانترنيت</vt:lpstr>
      <vt:lpstr>الشبكات في العراق </vt:lpstr>
      <vt:lpstr>الشبكات في العراق</vt:lpstr>
      <vt:lpstr>الشبكات في العراق</vt:lpstr>
      <vt:lpstr>الشبكات في العراق </vt:lpstr>
      <vt:lpstr>الشبكات في العراق</vt:lpstr>
      <vt:lpstr>للمراسلة الخبراء</vt:lpstr>
    </vt:vector>
  </TitlesOfParts>
  <Company>By DR.Ahmed Saker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كيفية عمل شبكة</dc:title>
  <dc:creator>firas</dc:creator>
  <cp:lastModifiedBy>firas</cp:lastModifiedBy>
  <cp:revision>6</cp:revision>
  <dcterms:created xsi:type="dcterms:W3CDTF">2010-07-12T21:14:22Z</dcterms:created>
  <dcterms:modified xsi:type="dcterms:W3CDTF">2010-07-12T22:09:49Z</dcterms:modified>
</cp:coreProperties>
</file>