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43" r:id="rId23"/>
    <p:sldId id="325" r:id="rId24"/>
    <p:sldId id="326" r:id="rId25"/>
    <p:sldId id="327" r:id="rId26"/>
    <p:sldId id="328" r:id="rId27"/>
    <p:sldId id="329" r:id="rId28"/>
    <p:sldId id="330" r:id="rId29"/>
    <p:sldId id="331" r:id="rId30"/>
    <p:sldId id="332" r:id="rId31"/>
    <p:sldId id="333" r:id="rId32"/>
    <p:sldId id="336" r:id="rId33"/>
    <p:sldId id="337" r:id="rId34"/>
    <p:sldId id="339" r:id="rId35"/>
    <p:sldId id="340" r:id="rId36"/>
    <p:sldId id="341" r:id="rId37"/>
    <p:sldId id="342" r:id="rId38"/>
    <p:sldId id="344" r:id="rId39"/>
    <p:sldId id="334" r:id="rId40"/>
    <p:sldId id="345" r:id="rId41"/>
    <p:sldId id="346" r:id="rId42"/>
    <p:sldId id="347" r:id="rId43"/>
    <p:sldId id="348" r:id="rId44"/>
    <p:sldId id="349" r:id="rId45"/>
    <p:sldId id="350" r:id="rId46"/>
    <p:sldId id="351" r:id="rId47"/>
    <p:sldId id="352" r:id="rId48"/>
    <p:sldId id="353" r:id="rId49"/>
    <p:sldId id="354" r:id="rId50"/>
    <p:sldId id="355" r:id="rId51"/>
    <p:sldId id="356" r:id="rId52"/>
    <p:sldId id="357" r:id="rId53"/>
    <p:sldId id="358" r:id="rId54"/>
    <p:sldId id="359" r:id="rId55"/>
    <p:sldId id="360" r:id="rId56"/>
    <p:sldId id="361" r:id="rId57"/>
    <p:sldId id="362" r:id="rId58"/>
    <p:sldId id="363" r:id="rId59"/>
    <p:sldId id="364" r:id="rId60"/>
    <p:sldId id="365" r:id="rId61"/>
    <p:sldId id="366" r:id="rId62"/>
    <p:sldId id="367" r:id="rId63"/>
    <p:sldId id="368" r:id="rId64"/>
    <p:sldId id="369" r:id="rId65"/>
    <p:sldId id="370" r:id="rId66"/>
    <p:sldId id="371" r:id="rId67"/>
    <p:sldId id="372" r:id="rId68"/>
    <p:sldId id="373" r:id="rId69"/>
    <p:sldId id="374" r:id="rId70"/>
    <p:sldId id="375" r:id="rId71"/>
    <p:sldId id="376" r:id="rId72"/>
    <p:sldId id="377" r:id="rId73"/>
    <p:sldId id="378" r:id="rId74"/>
    <p:sldId id="306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466" autoAdjust="0"/>
    <p:restoredTop sz="86380" autoAdjust="0"/>
  </p:normalViewPr>
  <p:slideViewPr>
    <p:cSldViewPr>
      <p:cViewPr varScale="1">
        <p:scale>
          <a:sx n="73" d="100"/>
          <a:sy n="73" d="100"/>
        </p:scale>
        <p:origin x="-9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40A1C-C161-49A7-9087-0CFED1DC98E1}" type="datetimeFigureOut">
              <a:rPr lang="en-US" smtClean="0"/>
              <a:pPr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68B5C-AF61-4F64-93A7-DCC738EB75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ublesvsoop.sourceforge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8501122" cy="378619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سلسلة تعلم تطوير التطبيقات التجارية       </a:t>
            </a:r>
            <a:br>
              <a:rPr lang="ar-SA" dirty="0" smtClean="0"/>
            </a:br>
            <a:r>
              <a:rPr lang="ar-SA" dirty="0" smtClean="0"/>
              <a:t>باستخدام تقنية البرمجة بدون كود       </a:t>
            </a:r>
            <a:br>
              <a:rPr lang="ar-SA" dirty="0" smtClean="0"/>
            </a:br>
            <a:r>
              <a:rPr lang="ar-SA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  <a:hlinkClick r:id="rId2"/>
              </a:rPr>
              <a:t>http://doublesvsoop.sourceforge.net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2000264"/>
          </a:xfr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اعداد وتقديم</a:t>
            </a:r>
          </a:p>
          <a:p>
            <a:r>
              <a:rPr lang="ar-SA" dirty="0" smtClean="0">
                <a:solidFill>
                  <a:schemeClr val="bg1"/>
                </a:solidFill>
              </a:rPr>
              <a:t>المهندس محمود فايد – مصر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msfclipper@yahoo.com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PWCTSHAR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85728"/>
            <a:ext cx="1492710" cy="1500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نربط بين الجدولين فى الاستعلام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7" y="1500175"/>
            <a:ext cx="7320849" cy="4000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نحدد طريقة الربط بين الجدولين فى الاستعلام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5" y="1500174"/>
            <a:ext cx="7920459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نحدد الاعمدة الظاهرة فى الاستعلام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387408"/>
            <a:ext cx="5786478" cy="521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نحفظ الاستعلام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285860"/>
            <a:ext cx="5786478" cy="4506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مشاهدة نتيجة الاستعلام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357298"/>
            <a:ext cx="7286676" cy="5008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مشاهدة نتيجة الاستعلام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3116"/>
            <a:ext cx="7286676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مشاهدة نتيجة الاستعلام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143116"/>
            <a:ext cx="7286676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بفتح ملف نافذة بيانات العملاء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357298"/>
            <a:ext cx="4500594" cy="4838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ننتقل الى مصمم الهدف 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214422"/>
            <a:ext cx="5429288" cy="5210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خواص جديدة من اجل 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357298"/>
            <a:ext cx="7840724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6143668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ar-SA" sz="4800" dirty="0" smtClean="0"/>
              <a:t>المحتوى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كيفية اضافة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EG" dirty="0" smtClean="0"/>
              <a:t> </a:t>
            </a:r>
            <a:r>
              <a:rPr lang="en-US" dirty="0" err="1" smtClean="0"/>
              <a:t>Combobox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الى شاشة البيانات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خواص جديدة من اجل 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404595"/>
            <a:ext cx="7840724" cy="4477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خواص جديدة من اجل 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571612"/>
            <a:ext cx="7625637" cy="3892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خواص جديدة من اجل 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524419"/>
            <a:ext cx="7625637" cy="3830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خواص جديدة من اجل 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428736"/>
            <a:ext cx="8196735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بتجميع خواص 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71612"/>
            <a:ext cx="8059981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بتجميع خواص 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5859"/>
            <a:ext cx="7286676" cy="4945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عناصر التحكم لبيان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285860"/>
            <a:ext cx="6850818" cy="471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عناصر التحكم لبيان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19" y="1357298"/>
            <a:ext cx="8394891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عناصر التحكم لبيان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357298"/>
            <a:ext cx="6643734" cy="4084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عناصر التحكم لبيان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3" y="1500174"/>
            <a:ext cx="8349417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en-US" dirty="0" smtClean="0"/>
              <a:t>   </a:t>
            </a:r>
            <a:r>
              <a:rPr lang="ar-EG" sz="2000" dirty="0" smtClean="0"/>
              <a:t> </a:t>
            </a:r>
            <a:r>
              <a:rPr lang="ar-EG" sz="3600" dirty="0" smtClean="0"/>
              <a:t>ن</a:t>
            </a:r>
            <a:r>
              <a:rPr lang="ar-SA" sz="3600" dirty="0" smtClean="0"/>
              <a:t>قوم بفتح </a:t>
            </a:r>
            <a:r>
              <a:rPr lang="ar-EG" sz="3600" dirty="0" smtClean="0"/>
              <a:t>مجلد</a:t>
            </a:r>
            <a:r>
              <a:rPr lang="ar-SA" sz="3600" dirty="0" smtClean="0"/>
              <a:t> </a:t>
            </a:r>
            <a:r>
              <a:rPr lang="ar-EG" sz="3600" dirty="0" smtClean="0"/>
              <a:t>فى </a:t>
            </a:r>
            <a:r>
              <a:rPr lang="ar-SA" sz="3600" dirty="0" smtClean="0"/>
              <a:t>المشروع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285860"/>
            <a:ext cx="6916497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نعرف عناصر التحكم لبيان اسم الدولة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285860"/>
            <a:ext cx="6643734" cy="4946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واجهة المستخدم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5859"/>
            <a:ext cx="7500990" cy="4958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نحسن شجرة الخطوات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996061"/>
            <a:ext cx="7500990" cy="3538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نحسن شجرة الخطوات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5860"/>
            <a:ext cx="7522020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بتحميل اسماء الدول من الجدول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7805880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بتحميل اسماء الدول من الجدول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553711"/>
            <a:ext cx="7805880" cy="3964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بتحميل اسماء الدول من الجدول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357298"/>
            <a:ext cx="8259412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بتحميل اسماء الدول من الجدول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824611"/>
            <a:ext cx="8259412" cy="3565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بتحميل اسماء الدول من الجدول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357298"/>
            <a:ext cx="6801582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349653"/>
            <a:ext cx="7500990" cy="4831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نفتح قاعدة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61666"/>
            <a:ext cx="8165290" cy="3320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971803"/>
            <a:ext cx="7500990" cy="3587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214422"/>
            <a:ext cx="7215238" cy="4833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586294"/>
            <a:ext cx="7215238" cy="4090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500174"/>
            <a:ext cx="7215238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996" y="1500174"/>
            <a:ext cx="7170818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7929618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560" y="1285860"/>
            <a:ext cx="7792318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246" y="1285860"/>
            <a:ext cx="7336946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246" y="1787870"/>
            <a:ext cx="7336946" cy="32108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357298"/>
            <a:ext cx="8053888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ننشىء جدول ليضم اسماء الدول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285860"/>
            <a:ext cx="7674859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43" y="1357298"/>
            <a:ext cx="7677146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7961460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319621"/>
            <a:ext cx="7961460" cy="4504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428736"/>
            <a:ext cx="7961460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85860"/>
            <a:ext cx="8464362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740507"/>
            <a:ext cx="8464362" cy="3091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58" y="1357298"/>
            <a:ext cx="8447886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210" y="1357298"/>
            <a:ext cx="6871381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210" y="1367681"/>
            <a:ext cx="6871381" cy="3908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357298"/>
            <a:ext cx="8267517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نضيف حقل لكود الدولة فى جدول العملاء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8164901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39" y="1357298"/>
            <a:ext cx="7201507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بضبط تعليمات انتقال البيانات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39" y="1878695"/>
            <a:ext cx="7201507" cy="2600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تهيئة خصائص الكائن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39" y="1883834"/>
            <a:ext cx="7201507" cy="2590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تهيئة خصائص الكائن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961" y="1883834"/>
            <a:ext cx="5119662" cy="2590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تهيئة خصائص الكائن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3" y="1285860"/>
            <a:ext cx="8238541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ضبط حالة عناصر التحكم 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27" y="1285860"/>
            <a:ext cx="8208353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ضبط حالة عناصر التحكم 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417" y="1285860"/>
            <a:ext cx="6321773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ضبط حالة عناصر التحكم 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357298"/>
            <a:ext cx="8135630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ضبط حالة عناصر التحكم 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40" y="1357298"/>
            <a:ext cx="7987418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ضبط حالة عناصر التحكم 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989" y="1357298"/>
            <a:ext cx="6055719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ننشىء استعلام جديد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987060"/>
            <a:ext cx="8164901" cy="2741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ضبط حالة عناصر التحكم 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40" y="1369526"/>
            <a:ext cx="7987418" cy="3476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بتوليد الكود وبناء التطبيق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829" y="1369526"/>
            <a:ext cx="6634040" cy="3476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نقوم بتوليد الكود وبناء التطبيق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428736"/>
            <a:ext cx="8307834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التطبيق وقت التشغيل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357298"/>
            <a:ext cx="8011184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6143668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ar-SA" sz="4800" dirty="0" smtClean="0"/>
              <a:t>نهاية الدرس</a:t>
            </a:r>
            <a:br>
              <a:rPr lang="ar-SA" sz="4800" dirty="0" smtClean="0"/>
            </a:b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 تم بحمد الله فى يوم الاحد الموافق</a:t>
            </a:r>
            <a:r>
              <a:rPr lang="ar-SA" sz="4800" smtClean="0"/>
              <a:t/>
            </a:r>
            <a:br>
              <a:rPr lang="ar-SA" sz="4800" smtClean="0"/>
            </a:br>
            <a:r>
              <a:rPr lang="ar-SA" sz="4800" smtClean="0"/>
              <a:t>26\9\2010</a:t>
            </a: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/>
            </a:r>
            <a:br>
              <a:rPr lang="ar-SA" sz="4800" dirty="0" smtClean="0"/>
            </a:br>
            <a:r>
              <a:rPr lang="ar-SA" sz="4800" dirty="0" smtClean="0"/>
              <a:t>والله الموفق</a:t>
            </a:r>
            <a:br>
              <a:rPr lang="ar-SA" sz="4800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نضيف الجداول الى الاستعلام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428736"/>
            <a:ext cx="6572296" cy="4785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01122" cy="928694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ar-EG" dirty="0" smtClean="0"/>
              <a:t/>
            </a:r>
            <a:br>
              <a:rPr lang="ar-EG" dirty="0" smtClean="0"/>
            </a:br>
            <a:r>
              <a:rPr lang="ar-SA" dirty="0" smtClean="0"/>
              <a:t>نضيف الجداول الى الاستعلام</a:t>
            </a:r>
            <a:br>
              <a:rPr lang="ar-SA" dirty="0" smtClean="0"/>
            </a:br>
            <a:endParaRPr lang="en-US" dirty="0"/>
          </a:p>
        </p:txBody>
      </p:sp>
      <p:pic>
        <p:nvPicPr>
          <p:cNvPr id="4" name="Picture 3" descr="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14488"/>
            <a:ext cx="7938939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16</Words>
  <Application>Microsoft Office PowerPoint</Application>
  <PresentationFormat>On-screen Show (4:3)</PresentationFormat>
  <Paragraphs>77</Paragraphs>
  <Slides>74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Office Theme</vt:lpstr>
      <vt:lpstr>سلسلة تعلم تطوير التطبيقات التجارية        باستخدام تقنية البرمجة بدون كود          http://doublesvsoop.sourceforge.net </vt:lpstr>
      <vt:lpstr>المحتوى كيفية اضافة   Combobox الى شاشة البيانات</vt:lpstr>
      <vt:lpstr>     نقوم بفتح مجلد فى المشروع </vt:lpstr>
      <vt:lpstr> نفتح قاعدة البيانات </vt:lpstr>
      <vt:lpstr> ننشىء جدول ليضم اسماء الدول </vt:lpstr>
      <vt:lpstr> نضيف حقل لكود الدولة فى جدول العملاء </vt:lpstr>
      <vt:lpstr> ننشىء استعلام جديد </vt:lpstr>
      <vt:lpstr> نضيف الجداول الى الاستعلام </vt:lpstr>
      <vt:lpstr> نضيف الجداول الى الاستعلام </vt:lpstr>
      <vt:lpstr> نربط بين الجدولين فى الاستعلام </vt:lpstr>
      <vt:lpstr> نحدد طريقة الربط بين الجدولين فى الاستعلام </vt:lpstr>
      <vt:lpstr> نحدد الاعمدة الظاهرة فى الاستعلام </vt:lpstr>
      <vt:lpstr> نحفظ الاستعلام </vt:lpstr>
      <vt:lpstr> مشاهدة نتيجة الاستعلام </vt:lpstr>
      <vt:lpstr> مشاهدة نتيجة الاستعلام </vt:lpstr>
      <vt:lpstr> مشاهدة نتيجة الاستعلام </vt:lpstr>
      <vt:lpstr> نقوم بفتح ملف نافذة بيانات العملاء </vt:lpstr>
      <vt:lpstr> ننتقل الى مصمم الهدف  </vt:lpstr>
      <vt:lpstr> نعرف خواص جديدة من اجل بيان اسم الدولة </vt:lpstr>
      <vt:lpstr> نعرف خواص جديدة من اجل بيان اسم الدولة </vt:lpstr>
      <vt:lpstr> نعرف خواص جديدة من اجل بيان اسم الدولة </vt:lpstr>
      <vt:lpstr> نعرف خواص جديدة من اجل بيان اسم الدولة </vt:lpstr>
      <vt:lpstr> نعرف خواص جديدة من اجل بيان اسم الدولة </vt:lpstr>
      <vt:lpstr> نقوم بتجميع خواص بيان اسم الدولة </vt:lpstr>
      <vt:lpstr> نقوم بتجميع خواص بيان اسم الدولة </vt:lpstr>
      <vt:lpstr> نعرف عناصر التحكم لبيان اسم الدولة </vt:lpstr>
      <vt:lpstr> نعرف عناصر التحكم لبيان اسم الدولة </vt:lpstr>
      <vt:lpstr> نعرف عناصر التحكم لبيان اسم الدولة </vt:lpstr>
      <vt:lpstr> نعرف عناصر التحكم لبيان اسم الدولة </vt:lpstr>
      <vt:lpstr> نعرف عناصر التحكم لبيان اسم الدولة </vt:lpstr>
      <vt:lpstr> نقوم بضبط واجهة المستخدم </vt:lpstr>
      <vt:lpstr> نحسن شجرة الخطوات </vt:lpstr>
      <vt:lpstr> نحسن شجرة الخطوات </vt:lpstr>
      <vt:lpstr> نقوم بتحميل اسماء الدول من الجدول </vt:lpstr>
      <vt:lpstr> نقوم بتحميل اسماء الدول من الجدول </vt:lpstr>
      <vt:lpstr> نقوم بتحميل اسماء الدول من الجدول </vt:lpstr>
      <vt:lpstr> نقوم بتحميل اسماء الدول من الجدول </vt:lpstr>
      <vt:lpstr> نقوم بتحميل اسماء الدول من الجدول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نقوم بضبط تعليمات انتقال البيانات </vt:lpstr>
      <vt:lpstr> تهيئة خصائص الكائن </vt:lpstr>
      <vt:lpstr> تهيئة خصائص الكائن </vt:lpstr>
      <vt:lpstr> تهيئة خصائص الكائن </vt:lpstr>
      <vt:lpstr> ضبط حالة عناصر التحكم  </vt:lpstr>
      <vt:lpstr> ضبط حالة عناصر التحكم  </vt:lpstr>
      <vt:lpstr> ضبط حالة عناصر التحكم  </vt:lpstr>
      <vt:lpstr> ضبط حالة عناصر التحكم  </vt:lpstr>
      <vt:lpstr> ضبط حالة عناصر التحكم  </vt:lpstr>
      <vt:lpstr> ضبط حالة عناصر التحكم  </vt:lpstr>
      <vt:lpstr> نقوم بتوليد الكود وبناء التطبيق </vt:lpstr>
      <vt:lpstr> نقوم بتوليد الكود وبناء التطبيق </vt:lpstr>
      <vt:lpstr> التطبيق وقت التشغيل </vt:lpstr>
      <vt:lpstr>نهاية الدرس   تم بحمد الله فى يوم الاحد الموافق 26\9\2010  والله الموفق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 Without Coding Technology (PWCT) http://doublesvsoop.sourceforge.net </dc:title>
  <dc:creator>Mahmoud</dc:creator>
  <cp:lastModifiedBy>Mahmoud</cp:lastModifiedBy>
  <cp:revision>215</cp:revision>
  <dcterms:created xsi:type="dcterms:W3CDTF">2010-07-14T08:06:16Z</dcterms:created>
  <dcterms:modified xsi:type="dcterms:W3CDTF">2010-09-25T22:48:10Z</dcterms:modified>
</cp:coreProperties>
</file>