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2B0F-DE22-4A11-8B09-BD4AD1DD6208}" type="datetimeFigureOut">
              <a:rPr lang="fr-FR" smtClean="0"/>
              <a:t>12-01-2013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AD3C-C504-4EF8-8B5D-39FAB4B8C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0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AD3C-C504-4EF8-8B5D-39FAB4B8C32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7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7427-2CC7-4445-A348-0F1D01160A3E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42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3308-D5C7-43DB-893E-8D6B6CC96A3F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B344-82CB-4A70-AE7F-39EC2862BF55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0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D34F-F596-4C6B-874C-5982E15A175B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DC4-6C12-4A54-B61F-2F1FEB8B0CA9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1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F5C8-340D-4364-95E8-98C7313167AA}" type="datetime1">
              <a:rPr lang="fr-FR" smtClean="0"/>
              <a:t>12-01-2013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3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FC7E-62B0-4791-A7E5-197C6ED06993}" type="datetime1">
              <a:rPr lang="fr-FR" smtClean="0"/>
              <a:t>12-01-2013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B163-3056-4C54-85EC-06DCB6B725DA}" type="datetime1">
              <a:rPr lang="fr-FR" smtClean="0"/>
              <a:t>12-01-2013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9861-3662-466F-9210-7E206DE938C7}" type="datetime1">
              <a:rPr lang="fr-FR" smtClean="0"/>
              <a:t>12-01-2013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03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3E65-BD18-409A-9C8C-429E757B755F}" type="datetime1">
              <a:rPr lang="fr-FR" smtClean="0"/>
              <a:t>12-01-2013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5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1505-4ADD-453D-97B6-73EEEF3E2739}" type="datetime1">
              <a:rPr lang="fr-FR" smtClean="0"/>
              <a:t>12-01-2013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8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B189-BD5E-4508-9764-09477F4E263C}" type="datetime1">
              <a:rPr lang="fr-FR" smtClean="0"/>
              <a:t>12-01-2013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DA43-13C0-4A97-84C4-8225306C85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.com/groups/24954838848760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groups/249548388487607/" TargetMode="External"/><Relationship Id="rId4" Type="http://schemas.openxmlformats.org/officeDocument/2006/relationships/hyperlink" Target="http://www.facebook.com/learn.ServletAndJ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arn.ServletAndJs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groups/24954838848760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esktop\Conference PrimeFaces\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6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1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shiba\Desktop\Conference PrimeFaces\P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636001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8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shiba\Desktop\Conference PrimeFaces\P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636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2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shiba\Desktop\Conference PrimeFaces\P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6360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4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5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Conference PrimeFaces\P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424000" cy="57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Desktop\Conference PrimeFaces\P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568951" cy="55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Conference PrimeFaces\P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59200"/>
            <a:ext cx="8496943" cy="53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smtClean="0"/>
              <a:t>تابعنا على فيس بوك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3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Conference PrimeFaces\P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0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DZ" dirty="0" smtClean="0"/>
              <a:t>تابعنا على فيس بوك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127776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hlinkClick r:id="rId3"/>
              </a:rPr>
              <a:t>صفحتنا على فيس بوك </a:t>
            </a:r>
            <a:endParaRPr lang="ar-DZ" dirty="0" smtClean="0"/>
          </a:p>
          <a:p>
            <a:r>
              <a:rPr lang="ar-DZ" dirty="0" smtClean="0">
                <a:hlinkClick r:id="rId4"/>
              </a:rPr>
              <a:t>مجموعة على فيس بوك</a:t>
            </a:r>
            <a:endParaRPr lang="ar-D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97</Words>
  <Application>Microsoft Office PowerPoint</Application>
  <PresentationFormat>Affichage à l'écran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5</cp:revision>
  <dcterms:created xsi:type="dcterms:W3CDTF">2013-01-12T10:08:25Z</dcterms:created>
  <dcterms:modified xsi:type="dcterms:W3CDTF">2013-01-12T10:57:50Z</dcterms:modified>
</cp:coreProperties>
</file>