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56" r:id="rId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CA9129B-5248-45F7-9094-1D5A9F16D543}" type="datetimeFigureOut">
              <a:rPr lang="ar-IQ" smtClean="0"/>
              <a:t>03/02/1432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ACF60C32-17E7-4514-9A8D-396601D8225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PresentationCD2/&#1575;&#1604;&#1601;&#1589;&#1604;%2012%20%20.pdf" TargetMode="External"/><Relationship Id="rId13" Type="http://schemas.openxmlformats.org/officeDocument/2006/relationships/hyperlink" Target="PresentationCD2/&#1605;&#1602;&#1583;&#1605;&#1577;.pdf" TargetMode="External"/><Relationship Id="rId18" Type="http://schemas.openxmlformats.org/officeDocument/2006/relationships/hyperlink" Target="PresentationCD2/&#1575;&#1604;&#1601;&#1589;&#1604;%205.pdf" TargetMode="External"/><Relationship Id="rId3" Type="http://schemas.openxmlformats.org/officeDocument/2006/relationships/hyperlink" Target="PresentationCD2/&#1575;&#1604;&#1601;&#1589;&#1604;%207.pdf" TargetMode="External"/><Relationship Id="rId7" Type="http://schemas.openxmlformats.org/officeDocument/2006/relationships/hyperlink" Target="PresentationCD2/&#1575;&#1604;&#1601;&#1589;&#1604;%2011%20.pdf" TargetMode="External"/><Relationship Id="rId12" Type="http://schemas.openxmlformats.org/officeDocument/2006/relationships/hyperlink" Target="PresentationCD2/&#1575;&#1607;&#1583;&#1575;&#1569;.pdf" TargetMode="External"/><Relationship Id="rId17" Type="http://schemas.openxmlformats.org/officeDocument/2006/relationships/hyperlink" Target="PresentationCD2/&#1575;&#1604;&#1601;&#1589;&#1604;%204.pdf" TargetMode="External"/><Relationship Id="rId2" Type="http://schemas.openxmlformats.org/officeDocument/2006/relationships/hyperlink" Target="PresentationCD2/&#1575;&#1604;&#1601;&#1589;&#1604;%206.pdf" TargetMode="External"/><Relationship Id="rId16" Type="http://schemas.openxmlformats.org/officeDocument/2006/relationships/hyperlink" Target="PresentationCD2/&#1575;&#1604;&#1601;&#1589;&#1604;%203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PresentationCD2/&#1575;&#1604;&#1601;&#1589;&#1604;%2010%20.pdf" TargetMode="External"/><Relationship Id="rId11" Type="http://schemas.openxmlformats.org/officeDocument/2006/relationships/hyperlink" Target="PresentationCD2/&#1575;&#1604;&#1601;&#1589;&#1604;%2015.pdf" TargetMode="External"/><Relationship Id="rId5" Type="http://schemas.openxmlformats.org/officeDocument/2006/relationships/hyperlink" Target="PresentationCD2/&#1575;&#1604;&#1601;&#1589;&#1604;%209.pdf" TargetMode="External"/><Relationship Id="rId15" Type="http://schemas.openxmlformats.org/officeDocument/2006/relationships/hyperlink" Target="PresentationCD2/&#1575;&#1604;&#1601;&#1589;&#1604;%202.pdf" TargetMode="External"/><Relationship Id="rId10" Type="http://schemas.openxmlformats.org/officeDocument/2006/relationships/hyperlink" Target="PresentationCD2/&#1575;&#1604;&#1601;&#1589;&#1604;%2014.pdf" TargetMode="External"/><Relationship Id="rId4" Type="http://schemas.openxmlformats.org/officeDocument/2006/relationships/hyperlink" Target="PresentationCD2/&#1575;&#1604;&#1601;&#1589;&#1604;%208.pdf" TargetMode="External"/><Relationship Id="rId9" Type="http://schemas.openxmlformats.org/officeDocument/2006/relationships/hyperlink" Target="PresentationCD2/&#1575;&#1604;&#1601;&#1589;&#1604;%2013.pdf" TargetMode="External"/><Relationship Id="rId14" Type="http://schemas.openxmlformats.org/officeDocument/2006/relationships/hyperlink" Target="PresentationCD2/&#1575;&#1604;&#1601;&#1589;&#1604;%201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60649"/>
            <a:ext cx="7772400" cy="792088"/>
          </a:xfrm>
        </p:spPr>
        <p:txBody>
          <a:bodyPr>
            <a:normAutofit/>
          </a:bodyPr>
          <a:lstStyle/>
          <a:p>
            <a:pPr algn="ctr"/>
            <a:r>
              <a:rPr lang="ar-IQ" sz="4000" b="1" dirty="0" smtClean="0">
                <a:solidFill>
                  <a:srgbClr val="FF0000"/>
                </a:solidFill>
                <a:cs typeface="Arabic Transparent" pitchFamily="2" charset="-78"/>
              </a:rPr>
              <a:t>كتاب الـــ </a:t>
            </a:r>
            <a:r>
              <a:rPr lang="en-US" sz="4000" b="1" dirty="0" smtClean="0">
                <a:solidFill>
                  <a:srgbClr val="FF0000"/>
                </a:solidFill>
                <a:cs typeface="Arabic Transparent" pitchFamily="2" charset="-78"/>
              </a:rPr>
              <a:t>AutoCAD </a:t>
            </a:r>
            <a:r>
              <a:rPr lang="ar-IQ" sz="4000" b="1" dirty="0" smtClean="0">
                <a:solidFill>
                  <a:srgbClr val="FF0000"/>
                </a:solidFill>
                <a:cs typeface="Arabic Transparent" pitchFamily="2" charset="-78"/>
              </a:rPr>
              <a:t> التعليمي الشامل</a:t>
            </a:r>
            <a:endParaRPr lang="ar-IQ" sz="4000" b="1" dirty="0">
              <a:solidFill>
                <a:srgbClr val="FF0000"/>
              </a:solidFill>
              <a:cs typeface="Arabic Transparent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8468" y="5420003"/>
            <a:ext cx="107916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2" action="ppaction://hlinkfile"/>
              </a:rPr>
              <a:t> </a:t>
            </a:r>
            <a:r>
              <a:rPr lang="ar-IQ" b="1" dirty="0" smtClean="0">
                <a:hlinkClick r:id="rId2" action="ppaction://hlinkfile"/>
              </a:rPr>
              <a:t>الفصل 6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070834" y="5959986"/>
            <a:ext cx="12241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3" action="ppaction://hlinkfile"/>
              </a:rPr>
              <a:t> </a:t>
            </a:r>
            <a:r>
              <a:rPr lang="ar-IQ" b="1" dirty="0" smtClean="0">
                <a:hlinkClick r:id="rId3" action="ppaction://hlinkfile"/>
              </a:rPr>
              <a:t>الفصل 7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67828" y="2586170"/>
            <a:ext cx="10431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4" action="ppaction://hlinkfile"/>
              </a:rPr>
              <a:t> </a:t>
            </a:r>
            <a:r>
              <a:rPr lang="ar-IQ" b="1" dirty="0" smtClean="0">
                <a:hlinkClick r:id="rId4" action="ppaction://hlinkfile"/>
              </a:rPr>
              <a:t>الفصل 8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26959" y="3065541"/>
            <a:ext cx="98402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5" action="ppaction://hlinkfile"/>
              </a:rPr>
              <a:t> </a:t>
            </a:r>
            <a:r>
              <a:rPr lang="ar-IQ" b="1" dirty="0" smtClean="0">
                <a:hlinkClick r:id="rId5" action="ppaction://hlinkfile"/>
              </a:rPr>
              <a:t>الفصل 9</a:t>
            </a:r>
            <a:r>
              <a:rPr lang="ar-IQ" b="1" dirty="0" smtClean="0"/>
              <a:t> 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2583" y="4305365"/>
            <a:ext cx="129518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6" action="ppaction://hlinkfile"/>
              </a:rPr>
              <a:t> </a:t>
            </a:r>
            <a:r>
              <a:rPr lang="ar-IQ" b="1" dirty="0" smtClean="0">
                <a:hlinkClick r:id="rId6" action="ppaction://hlinkfile"/>
              </a:rPr>
              <a:t>الفصل 10 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87972" y="3668491"/>
            <a:ext cx="12355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7" action="ppaction://hlinkfile"/>
              </a:rPr>
              <a:t> </a:t>
            </a:r>
            <a:r>
              <a:rPr lang="ar-IQ" b="1" dirty="0" smtClean="0">
                <a:hlinkClick r:id="rId7" action="ppaction://hlinkfile"/>
              </a:rPr>
              <a:t>الفصل 11 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99736" y="4795671"/>
            <a:ext cx="142381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8" action="ppaction://hlinkfile"/>
              </a:rPr>
              <a:t> </a:t>
            </a:r>
            <a:r>
              <a:rPr lang="ar-IQ" b="1" dirty="0" smtClean="0">
                <a:hlinkClick r:id="rId8" action="ppaction://hlinkfile"/>
              </a:rPr>
              <a:t>الفصل 12 </a:t>
            </a:r>
            <a:r>
              <a:rPr lang="ar-IQ" b="1" dirty="0" smtClean="0"/>
              <a:t> </a:t>
            </a:r>
            <a:endParaRPr lang="ar-IQ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44591" y="5269200"/>
            <a:ext cx="122317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9" action="ppaction://hlinkfile"/>
              </a:rPr>
              <a:t> </a:t>
            </a:r>
            <a:r>
              <a:rPr lang="ar-IQ" b="1" dirty="0" smtClean="0">
                <a:hlinkClick r:id="rId9" action="ppaction://hlinkfile"/>
              </a:rPr>
              <a:t>الفصل 13</a:t>
            </a:r>
            <a:r>
              <a:rPr lang="en-US" b="1" dirty="0" smtClean="0"/>
              <a:t>  </a:t>
            </a:r>
            <a:endParaRPr lang="ar-IQ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22396" y="5959986"/>
            <a:ext cx="130115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10" action="ppaction://hlinkfile"/>
              </a:rPr>
              <a:t> </a:t>
            </a:r>
            <a:r>
              <a:rPr lang="ar-IQ" b="1" dirty="0" smtClean="0">
                <a:hlinkClick r:id="rId10" action="ppaction://hlinkfile"/>
              </a:rPr>
              <a:t>الفصل 14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96293" y="2587362"/>
            <a:ext cx="109216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11" action="ppaction://hlinkfile"/>
              </a:rPr>
              <a:t> </a:t>
            </a:r>
            <a:r>
              <a:rPr lang="ar-IQ" b="1" dirty="0" smtClean="0">
                <a:hlinkClick r:id="rId11" action="ppaction://hlinkfile"/>
              </a:rPr>
              <a:t>الفصل 15</a:t>
            </a:r>
            <a:r>
              <a:rPr lang="en-US" b="1" dirty="0" smtClean="0"/>
              <a:t>   </a:t>
            </a:r>
            <a:endParaRPr lang="ar-IQ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248462" y="1498961"/>
            <a:ext cx="82904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  <a:hlinkClick r:id="rId12" action="ppaction://hlinkfile"/>
              </a:rPr>
              <a:t> </a:t>
            </a:r>
            <a:r>
              <a:rPr lang="ar-IQ" b="1" dirty="0" smtClean="0">
                <a:solidFill>
                  <a:srgbClr val="FF0000"/>
                </a:solidFill>
                <a:hlinkClick r:id="rId12" action="ppaction://hlinkfile"/>
              </a:rPr>
              <a:t>اهداء.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89706" y="1203006"/>
            <a:ext cx="6506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b="1" dirty="0" smtClean="0">
                <a:hlinkClick r:id="rId13" action="ppaction://hlinkfile"/>
              </a:rPr>
              <a:t> مقدمة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122926" y="2556454"/>
            <a:ext cx="108011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14" action="ppaction://hlinkfile"/>
              </a:rPr>
              <a:t>  </a:t>
            </a:r>
            <a:r>
              <a:rPr lang="ar-IQ" b="1" dirty="0" smtClean="0">
                <a:hlinkClick r:id="rId14" action="ppaction://hlinkfile"/>
              </a:rPr>
              <a:t>الفصل 1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942212" y="3171459"/>
            <a:ext cx="121907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15" action="ppaction://hlinkfile"/>
              </a:rPr>
              <a:t> </a:t>
            </a:r>
            <a:r>
              <a:rPr lang="ar-IQ" b="1" dirty="0" smtClean="0">
                <a:hlinkClick r:id="rId15" action="ppaction://hlinkfile"/>
              </a:rPr>
              <a:t>الفصل 2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070834" y="3725457"/>
            <a:ext cx="10964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16" action="ppaction://hlinkfile"/>
              </a:rPr>
              <a:t>  </a:t>
            </a:r>
            <a:r>
              <a:rPr lang="ar-IQ" b="1" dirty="0" smtClean="0">
                <a:hlinkClick r:id="rId16" action="ppaction://hlinkfile"/>
              </a:rPr>
              <a:t>الفصل 3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901653" y="4374485"/>
            <a:ext cx="133262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17" action="ppaction://hlinkfile"/>
              </a:rPr>
              <a:t> </a:t>
            </a:r>
            <a:r>
              <a:rPr lang="ar-IQ" b="1" dirty="0" smtClean="0">
                <a:hlinkClick r:id="rId17" action="ppaction://hlinkfile"/>
              </a:rPr>
              <a:t>الفصل 4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087557" y="4795671"/>
            <a:ext cx="108011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hlinkClick r:id="rId18" action="ppaction://hlinkfile"/>
              </a:rPr>
              <a:t> </a:t>
            </a:r>
            <a:r>
              <a:rPr lang="ar-IQ" b="1" dirty="0" smtClean="0">
                <a:hlinkClick r:id="rId18" action="ppaction://hlinkfile"/>
              </a:rPr>
              <a:t>الفصل 5</a:t>
            </a:r>
            <a:r>
              <a:rPr lang="ar-IQ" b="1" dirty="0" smtClean="0"/>
              <a:t> </a:t>
            </a:r>
            <a:r>
              <a:rPr lang="en-US" b="1" dirty="0" smtClean="0"/>
              <a:t> </a:t>
            </a:r>
            <a:endParaRPr lang="ar-IQ" b="1" dirty="0"/>
          </a:p>
        </p:txBody>
      </p:sp>
      <p:sp>
        <p:nvSpPr>
          <p:cNvPr id="3" name="Action Button: Custom 2">
            <a:hlinkClick r:id="" action="ppaction://hlinkshowjump?jump=endshow" highlightClick="1"/>
          </p:cNvPr>
          <p:cNvSpPr/>
          <p:nvPr/>
        </p:nvSpPr>
        <p:spPr>
          <a:xfrm>
            <a:off x="683568" y="5453866"/>
            <a:ext cx="1504887" cy="69078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EXIT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5515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46</TotalTime>
  <Words>56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Angles</vt:lpstr>
      <vt:lpstr>كتاب الـــ AutoCAD  التعليمي الشامل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aaaaa</dc:title>
  <dc:creator>tabaruq</dc:creator>
  <cp:lastModifiedBy>tabaruq</cp:lastModifiedBy>
  <cp:revision>9</cp:revision>
  <dcterms:created xsi:type="dcterms:W3CDTF">2011-01-07T13:26:24Z</dcterms:created>
  <dcterms:modified xsi:type="dcterms:W3CDTF">2011-01-08T12:36:52Z</dcterms:modified>
</cp:coreProperties>
</file>