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slides/slide36.xml" ContentType="application/vnd.openxmlformats-officedocument.presentationml.slide+xml"/>
  <Override PartName="/ppt/slides/slide37.xml" ContentType="application/vnd.openxmlformats-officedocument.presentationml.slide+xml"/>
  <Override PartName="/ppt/slides/slide38.xml" ContentType="application/vnd.openxmlformats-officedocument.presentationml.slide+xml"/>
  <Override PartName="/ppt/slides/slide39.xml" ContentType="application/vnd.openxmlformats-officedocument.presentationml.slide+xml"/>
  <Override PartName="/ppt/slides/slide40.xml" ContentType="application/vnd.openxmlformats-officedocument.presentationml.slide+xml"/>
  <Override PartName="/ppt/slides/slide41.xml" ContentType="application/vnd.openxmlformats-officedocument.presentationml.slide+xml"/>
  <Override PartName="/ppt/slides/slide42.xml" ContentType="application/vnd.openxmlformats-officedocument.presentationml.slide+xml"/>
  <Override PartName="/ppt/slides/slide43.xml" ContentType="application/vnd.openxmlformats-officedocument.presentationml.slide+xml"/>
  <Override PartName="/ppt/slides/slide44.xml" ContentType="application/vnd.openxmlformats-officedocument.presentationml.slide+xml"/>
  <Override PartName="/ppt/slides/slide45.xml" ContentType="application/vnd.openxmlformats-officedocument.presentationml.slide+xml"/>
  <Override PartName="/ppt/slides/slide46.xml" ContentType="application/vnd.openxmlformats-officedocument.presentationml.slide+xml"/>
  <Override PartName="/ppt/slides/slide47.xml" ContentType="application/vnd.openxmlformats-officedocument.presentationml.slide+xml"/>
  <Override PartName="/ppt/slides/slide48.xml" ContentType="application/vnd.openxmlformats-officedocument.presentationml.slide+xml"/>
  <Override PartName="/ppt/slides/slide49.xml" ContentType="application/vnd.openxmlformats-officedocument.presentationml.slide+xml"/>
  <Override PartName="/ppt/slides/slide50.xml" ContentType="application/vnd.openxmlformats-officedocument.presentationml.slide+xml"/>
  <Override PartName="/ppt/slides/slide51.xml" ContentType="application/vnd.openxmlformats-officedocument.presentationml.slide+xml"/>
  <Override PartName="/ppt/slides/slide52.xml" ContentType="application/vnd.openxmlformats-officedocument.presentationml.slide+xml"/>
  <Override PartName="/ppt/slides/slide53.xml" ContentType="application/vnd.openxmlformats-officedocument.presentationml.slide+xml"/>
  <Override PartName="/ppt/slides/slide54.xml" ContentType="application/vnd.openxmlformats-officedocument.presentationml.slide+xml"/>
  <Override PartName="/ppt/slides/slide55.xml" ContentType="application/vnd.openxmlformats-officedocument.presentationml.slide+xml"/>
  <Override PartName="/ppt/slides/slide56.xml" ContentType="application/vnd.openxmlformats-officedocument.presentationml.slide+xml"/>
  <Override PartName="/ppt/slides/slide57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rtl="1" saveSubsetFonts="1">
  <p:sldMasterIdLst>
    <p:sldMasterId id="2147483708" r:id="rId1"/>
  </p:sldMasterIdLst>
  <p:notesMasterIdLst>
    <p:notesMasterId r:id="rId59"/>
  </p:notesMasterIdLst>
  <p:handoutMasterIdLst>
    <p:handoutMasterId r:id="rId60"/>
  </p:handoutMasterIdLst>
  <p:sldIdLst>
    <p:sldId id="256" r:id="rId2"/>
    <p:sldId id="257" r:id="rId3"/>
    <p:sldId id="258" r:id="rId4"/>
    <p:sldId id="259" r:id="rId5"/>
    <p:sldId id="261" r:id="rId6"/>
    <p:sldId id="262" r:id="rId7"/>
    <p:sldId id="263" r:id="rId8"/>
    <p:sldId id="264" r:id="rId9"/>
    <p:sldId id="265" r:id="rId10"/>
    <p:sldId id="266" r:id="rId11"/>
    <p:sldId id="267" r:id="rId12"/>
    <p:sldId id="268" r:id="rId13"/>
    <p:sldId id="269" r:id="rId14"/>
    <p:sldId id="270" r:id="rId15"/>
    <p:sldId id="271" r:id="rId16"/>
    <p:sldId id="272" r:id="rId17"/>
    <p:sldId id="273" r:id="rId18"/>
    <p:sldId id="275" r:id="rId19"/>
    <p:sldId id="276" r:id="rId20"/>
    <p:sldId id="277" r:id="rId21"/>
    <p:sldId id="278" r:id="rId22"/>
    <p:sldId id="279" r:id="rId23"/>
    <p:sldId id="280" r:id="rId24"/>
    <p:sldId id="281" r:id="rId25"/>
    <p:sldId id="282" r:id="rId26"/>
    <p:sldId id="283" r:id="rId27"/>
    <p:sldId id="284" r:id="rId28"/>
    <p:sldId id="285" r:id="rId29"/>
    <p:sldId id="286" r:id="rId30"/>
    <p:sldId id="287" r:id="rId31"/>
    <p:sldId id="288" r:id="rId32"/>
    <p:sldId id="289" r:id="rId33"/>
    <p:sldId id="290" r:id="rId34"/>
    <p:sldId id="291" r:id="rId35"/>
    <p:sldId id="292" r:id="rId36"/>
    <p:sldId id="293" r:id="rId37"/>
    <p:sldId id="294" r:id="rId38"/>
    <p:sldId id="295" r:id="rId39"/>
    <p:sldId id="296" r:id="rId40"/>
    <p:sldId id="297" r:id="rId41"/>
    <p:sldId id="298" r:id="rId42"/>
    <p:sldId id="299" r:id="rId43"/>
    <p:sldId id="300" r:id="rId44"/>
    <p:sldId id="301" r:id="rId45"/>
    <p:sldId id="302" r:id="rId46"/>
    <p:sldId id="303" r:id="rId47"/>
    <p:sldId id="304" r:id="rId48"/>
    <p:sldId id="305" r:id="rId49"/>
    <p:sldId id="306" r:id="rId50"/>
    <p:sldId id="307" r:id="rId51"/>
    <p:sldId id="308" r:id="rId52"/>
    <p:sldId id="309" r:id="rId53"/>
    <p:sldId id="310" r:id="rId54"/>
    <p:sldId id="311" r:id="rId55"/>
    <p:sldId id="313" r:id="rId56"/>
    <p:sldId id="312" r:id="rId57"/>
    <p:sldId id="274" r:id="rId58"/>
  </p:sldIdLst>
  <p:sldSz cx="9144000" cy="6858000" type="screen4x3"/>
  <p:notesSz cx="6858000" cy="9144000"/>
  <p:defaultTextStyle>
    <a:defPPr>
      <a:defRPr lang="ar-IQ"/>
    </a:defPPr>
    <a:lvl1pPr marL="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84380"/>
    <p:restoredTop sz="94660"/>
  </p:normalViewPr>
  <p:slideViewPr>
    <p:cSldViewPr>
      <p:cViewPr varScale="1">
        <p:scale>
          <a:sx n="66" d="100"/>
          <a:sy n="66" d="100"/>
        </p:scale>
        <p:origin x="-1506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slide" Target="slides/slide38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slide" Target="slides/slide41.xml"/><Relationship Id="rId47" Type="http://schemas.openxmlformats.org/officeDocument/2006/relationships/slide" Target="slides/slide46.xml"/><Relationship Id="rId50" Type="http://schemas.openxmlformats.org/officeDocument/2006/relationships/slide" Target="slides/slide49.xml"/><Relationship Id="rId55" Type="http://schemas.openxmlformats.org/officeDocument/2006/relationships/slide" Target="slides/slide54.xml"/><Relationship Id="rId63" Type="http://schemas.openxmlformats.org/officeDocument/2006/relationships/theme" Target="theme/theme1.xml"/><Relationship Id="rId7" Type="http://schemas.openxmlformats.org/officeDocument/2006/relationships/slide" Target="slides/slide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slide" Target="slides/slide40.xml"/><Relationship Id="rId54" Type="http://schemas.openxmlformats.org/officeDocument/2006/relationships/slide" Target="slides/slide53.xml"/><Relationship Id="rId62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slide" Target="slides/slide39.xml"/><Relationship Id="rId45" Type="http://schemas.openxmlformats.org/officeDocument/2006/relationships/slide" Target="slides/slide44.xml"/><Relationship Id="rId53" Type="http://schemas.openxmlformats.org/officeDocument/2006/relationships/slide" Target="slides/slide52.xml"/><Relationship Id="rId58" Type="http://schemas.openxmlformats.org/officeDocument/2006/relationships/slide" Target="slides/slide57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49" Type="http://schemas.openxmlformats.org/officeDocument/2006/relationships/slide" Target="slides/slide48.xml"/><Relationship Id="rId57" Type="http://schemas.openxmlformats.org/officeDocument/2006/relationships/slide" Target="slides/slide56.xml"/><Relationship Id="rId61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4" Type="http://schemas.openxmlformats.org/officeDocument/2006/relationships/slide" Target="slides/slide43.xml"/><Relationship Id="rId52" Type="http://schemas.openxmlformats.org/officeDocument/2006/relationships/slide" Target="slides/slide51.xml"/><Relationship Id="rId60" Type="http://schemas.openxmlformats.org/officeDocument/2006/relationships/handoutMaster" Target="handoutMasters/handout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slide" Target="slides/slide42.xml"/><Relationship Id="rId48" Type="http://schemas.openxmlformats.org/officeDocument/2006/relationships/slide" Target="slides/slide47.xml"/><Relationship Id="rId56" Type="http://schemas.openxmlformats.org/officeDocument/2006/relationships/slide" Target="slides/slide55.xml"/><Relationship Id="rId64" Type="http://schemas.openxmlformats.org/officeDocument/2006/relationships/tableStyles" Target="tableStyles.xml"/><Relationship Id="rId8" Type="http://schemas.openxmlformats.org/officeDocument/2006/relationships/slide" Target="slides/slide7.xml"/><Relationship Id="rId51" Type="http://schemas.openxmlformats.org/officeDocument/2006/relationships/slide" Target="slides/slide50.xml"/><Relationship Id="rId3" Type="http://schemas.openxmlformats.org/officeDocument/2006/relationships/slide" Target="slides/slide2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46" Type="http://schemas.openxmlformats.org/officeDocument/2006/relationships/slide" Target="slides/slide45.xml"/><Relationship Id="rId59" Type="http://schemas.openxmlformats.org/officeDocument/2006/relationships/notesMaster" Target="notesMasters/notes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9DFF77ED-463E-4699-94C0-5256209F9E57}" type="datetime8">
              <a:rPr lang="ar-IQ" smtClean="0"/>
              <a:t>01 شباط، 15</a:t>
            </a:fld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A0558CBF-E544-4EF0-BB34-2E359429C3E7}" type="slidenum">
              <a:rPr lang="ar-IQ" smtClean="0"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738713501"/>
      </p:ext>
    </p:extLst>
  </p:cSld>
  <p:clrMap bg1="lt1" tx1="dk1" bg2="lt2" tx2="dk2" accent1="accent1" accent2="accent2" accent3="accent3" accent4="accent4" accent5="accent5" accent6="accent6" hlink="hlink" folHlink="folHlink"/>
  <p:hf hd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لرأس 1"/>
          <p:cNvSpPr>
            <a:spLocks noGrp="1"/>
          </p:cNvSpPr>
          <p:nvPr>
            <p:ph type="hdr" sz="quarter"/>
          </p:nvPr>
        </p:nvSpPr>
        <p:spPr>
          <a:xfrm>
            <a:off x="388620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3" name="عنصر نائب للتاريخ 2"/>
          <p:cNvSpPr>
            <a:spLocks noGrp="1"/>
          </p:cNvSpPr>
          <p:nvPr>
            <p:ph type="dt" idx="1"/>
          </p:nvPr>
        </p:nvSpPr>
        <p:spPr>
          <a:xfrm>
            <a:off x="1588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/>
          <a:lstStyle>
            <a:lvl1pPr algn="l">
              <a:defRPr sz="1200"/>
            </a:lvl1pPr>
          </a:lstStyle>
          <a:p>
            <a:fld id="{ED97ED03-E8F9-4ACD-97C4-17D058B8CAAC}" type="datetime8">
              <a:rPr lang="ar-IQ" smtClean="0"/>
              <a:t>01 شباط، 15</a:t>
            </a:fld>
            <a:endParaRPr lang="ar-IQ"/>
          </a:p>
        </p:txBody>
      </p:sp>
      <p:sp>
        <p:nvSpPr>
          <p:cNvPr id="4" name="عنصر نائب لصورة الشريحة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1" anchor="ctr"/>
          <a:lstStyle/>
          <a:p>
            <a:endParaRPr lang="ar-IQ"/>
          </a:p>
        </p:txBody>
      </p:sp>
      <p:sp>
        <p:nvSpPr>
          <p:cNvPr id="5" name="عنصر نائب للملاحظات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1">
            <a:normAutofit/>
          </a:bodyPr>
          <a:lstStyle/>
          <a:p>
            <a:pPr lvl="0"/>
            <a:r>
              <a:rPr lang="ar-SA" smtClean="0"/>
              <a:t>انقر لتحرير أنماط النص الرئيسي</a:t>
            </a:r>
          </a:p>
          <a:p>
            <a:pPr lvl="1"/>
            <a:r>
              <a:rPr lang="ar-SA" smtClean="0"/>
              <a:t>المستوى الثاني</a:t>
            </a:r>
          </a:p>
          <a:p>
            <a:pPr lvl="2"/>
            <a:r>
              <a:rPr lang="ar-SA" smtClean="0"/>
              <a:t>المستوى الثالث</a:t>
            </a:r>
          </a:p>
          <a:p>
            <a:pPr lvl="3"/>
            <a:r>
              <a:rPr lang="ar-SA" smtClean="0"/>
              <a:t>المستوى الرابع</a:t>
            </a:r>
          </a:p>
          <a:p>
            <a:pPr lvl="4"/>
            <a:r>
              <a:rPr lang="ar-SA" smtClean="0"/>
              <a:t>المستوى الخامس</a:t>
            </a:r>
            <a:endParaRPr lang="ar-IQ"/>
          </a:p>
        </p:txBody>
      </p:sp>
      <p:sp>
        <p:nvSpPr>
          <p:cNvPr id="6" name="عنصر نائب للتذييل 5"/>
          <p:cNvSpPr>
            <a:spLocks noGrp="1"/>
          </p:cNvSpPr>
          <p:nvPr>
            <p:ph type="ftr" sz="quarter" idx="4"/>
          </p:nvPr>
        </p:nvSpPr>
        <p:spPr>
          <a:xfrm>
            <a:off x="388620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r">
              <a:defRPr sz="1200"/>
            </a:lvl1pPr>
          </a:lstStyle>
          <a:p>
            <a:endParaRPr lang="ar-IQ"/>
          </a:p>
        </p:txBody>
      </p:sp>
      <p:sp>
        <p:nvSpPr>
          <p:cNvPr id="7" name="عنصر نائب لرقم الشريحة 6"/>
          <p:cNvSpPr>
            <a:spLocks noGrp="1"/>
          </p:cNvSpPr>
          <p:nvPr>
            <p:ph type="sldNum" sz="quarter" idx="5"/>
          </p:nvPr>
        </p:nvSpPr>
        <p:spPr>
          <a:xfrm>
            <a:off x="1588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1" anchor="b"/>
          <a:lstStyle>
            <a:lvl1pPr algn="l">
              <a:defRPr sz="1200"/>
            </a:lvl1pPr>
          </a:lstStyle>
          <a:p>
            <a:fld id="{173781C0-9B18-4BAF-BBA0-9D703275AE12}" type="slidenum">
              <a:rPr lang="ar-IQ" smtClean="0"/>
              <a:pPr/>
              <a:t>‹#›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812478342"/>
      </p:ext>
    </p:extLst>
  </p:cSld>
  <p:clrMap bg1="lt1" tx1="dk1" bg2="lt2" tx2="dk2" accent1="accent1" accent2="accent2" accent3="accent3" accent4="accent4" accent5="accent5" accent6="accent6" hlink="hlink" folHlink="folHlink"/>
  <p:hf hdr="0" dt="0"/>
  <p:notesStyle>
    <a:lvl1pPr marL="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r" defTabSz="914400" rtl="1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1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صر نائب لصورة الشريحة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عنصر نائب للملاحظات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ar-IQ"/>
          </a:p>
        </p:txBody>
      </p:sp>
      <p:sp>
        <p:nvSpPr>
          <p:cNvPr id="4" name="عنصر نائب لرقم الشريحة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781C0-9B18-4BAF-BBA0-9D703275AE12}" type="slidenum">
              <a:rPr lang="ar-IQ" smtClean="0"/>
              <a:pPr/>
              <a:t>3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0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173781C0-9B18-4BAF-BBA0-9D703275AE12}" type="slidenum">
              <a:rPr lang="ar-IQ" smtClean="0"/>
              <a:pPr/>
              <a:t>41</a:t>
            </a:fld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3968700508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73781C0-9B18-4BAF-BBA0-9D703275AE12}" type="slidenum">
              <a:rPr lang="ar-IQ" smtClean="0"/>
              <a:pPr/>
              <a:t>57</a:t>
            </a:fld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ar-IQ"/>
          </a:p>
        </p:txBody>
      </p:sp>
    </p:spTree>
    <p:extLst>
      <p:ext uri="{BB962C8B-B14F-4D97-AF65-F5344CB8AC3E}">
        <p14:creationId xmlns:p14="http://schemas.microsoft.com/office/powerpoint/2010/main" val="274472135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Title Slide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Title 7"/>
          <p:cNvSpPr>
            <a:spLocks noGrp="1"/>
          </p:cNvSpPr>
          <p:nvPr>
            <p:ph type="ctrTitle"/>
          </p:nvPr>
        </p:nvSpPr>
        <p:spPr>
          <a:xfrm>
            <a:off x="2286000" y="3124200"/>
            <a:ext cx="6172200" cy="1894362"/>
          </a:xfrm>
        </p:spPr>
        <p:txBody>
          <a:bodyPr/>
          <a:lstStyle>
            <a:lvl1pPr>
              <a:defRPr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9" name="Subtitle 8"/>
          <p:cNvSpPr>
            <a:spLocks noGrp="1"/>
          </p:cNvSpPr>
          <p:nvPr>
            <p:ph type="subTitle" idx="1"/>
          </p:nvPr>
        </p:nvSpPr>
        <p:spPr>
          <a:xfrm>
            <a:off x="2286000" y="5003322"/>
            <a:ext cx="6172200" cy="1371600"/>
          </a:xfrm>
        </p:spPr>
        <p:txBody>
          <a:bodyPr/>
          <a:lstStyle>
            <a:lvl1pPr marL="0" indent="0" algn="l">
              <a:buNone/>
              <a:defRPr sz="1800" b="1">
                <a:solidFill>
                  <a:schemeClr val="tx2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28" name="Date Placeholder 27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4621" y="1174097"/>
            <a:ext cx="2286000" cy="381000"/>
          </a:xfrm>
        </p:spPr>
        <p:txBody>
          <a:bodyPr/>
          <a:lstStyle/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17" name="Footer Placeholder 16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269" y="4181669"/>
            <a:ext cx="3657600" cy="384048"/>
          </a:xfrm>
        </p:spPr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  <p:sp>
        <p:nvSpPr>
          <p:cNvPr id="10" name="Rectangle 9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4" name="Rectangle 13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9" name="Rectangle 18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Straight Connector 17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2" name="Straight Connector 21"/>
          <p:cNvSpPr>
            <a:spLocks noChangeShapeType="1"/>
          </p:cNvSpPr>
          <p:nvPr/>
        </p:nvSpPr>
        <p:spPr bwMode="auto">
          <a:xfrm>
            <a:off x="9113856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27" name="Rectangle 26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solidFill>
            <a:schemeClr val="accent1"/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309632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4" name="Oval 23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Oval 25"/>
          <p:cNvSpPr/>
          <p:nvPr/>
        </p:nvSpPr>
        <p:spPr bwMode="auto">
          <a:xfrm>
            <a:off x="1664208" y="5788152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5" name="Oval 24"/>
          <p:cNvSpPr/>
          <p:nvPr/>
        </p:nvSpPr>
        <p:spPr>
          <a:xfrm>
            <a:off x="1905000" y="4495800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9" name="Slide Number Placeholder 28"/>
          <p:cNvSpPr>
            <a:spLocks noGrp="1"/>
          </p:cNvSpPr>
          <p:nvPr>
            <p:ph type="sldNum" sz="quarter" idx="12"/>
          </p:nvPr>
        </p:nvSpPr>
        <p:spPr bwMode="auto">
          <a:xfrm>
            <a:off x="1325544" y="4928702"/>
            <a:ext cx="609600" cy="517524"/>
          </a:xfrm>
        </p:spPr>
        <p:txBody>
          <a:bodyPr/>
          <a:lstStyle/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1676400" cy="5851525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8" name="Content Placeholder 7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7467600" cy="4873752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0" name="Footer Placeholder 9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Section Header"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0" y="2895600"/>
            <a:ext cx="6172200" cy="2053590"/>
          </a:xfrm>
        </p:spPr>
        <p:txBody>
          <a:bodyPr/>
          <a:lstStyle>
            <a:lvl1pPr algn="l">
              <a:buNone/>
              <a:defRPr sz="3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2286000" y="5010150"/>
            <a:ext cx="6172200" cy="1371600"/>
          </a:xfrm>
        </p:spPr>
        <p:txBody>
          <a:bodyPr anchor="t"/>
          <a:lstStyle>
            <a:lvl1pPr marL="0" indent="0">
              <a:buNone/>
              <a:defRPr sz="1800" b="1">
                <a:solidFill>
                  <a:schemeClr val="tx2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 bwMode="auto">
          <a:xfrm rot="5400000">
            <a:off x="7763256" y="1170432"/>
            <a:ext cx="2286000" cy="381000"/>
          </a:xfrm>
        </p:spPr>
        <p:txBody>
          <a:bodyPr/>
          <a:lstStyle/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 bwMode="auto">
          <a:xfrm rot="5400000">
            <a:off x="7077456" y="4178808"/>
            <a:ext cx="3657600" cy="384048"/>
          </a:xfrm>
        </p:spPr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  <p:sp>
        <p:nvSpPr>
          <p:cNvPr id="9" name="Rectangle 8"/>
          <p:cNvSpPr/>
          <p:nvPr/>
        </p:nvSpPr>
        <p:spPr bwMode="auto">
          <a:xfrm>
            <a:off x="381000" y="0"/>
            <a:ext cx="609600" cy="6858000"/>
          </a:xfrm>
          <a:prstGeom prst="rect">
            <a:avLst/>
          </a:prstGeom>
          <a:solidFill>
            <a:schemeClr val="accent1">
              <a:tint val="60000"/>
              <a:alpha val="54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276336" y="0"/>
            <a:ext cx="104664" cy="6858000"/>
          </a:xfrm>
          <a:prstGeom prst="rect">
            <a:avLst/>
          </a:prstGeom>
          <a:solidFill>
            <a:schemeClr val="accent1">
              <a:tint val="40000"/>
              <a:alpha val="36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990600" y="0"/>
            <a:ext cx="181872" cy="6858000"/>
          </a:xfrm>
          <a:prstGeom prst="rect">
            <a:avLst/>
          </a:prstGeom>
          <a:solidFill>
            <a:schemeClr val="accent1">
              <a:tint val="40000"/>
              <a:alpha val="7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1141320" y="0"/>
            <a:ext cx="230280" cy="6858000"/>
          </a:xfrm>
          <a:prstGeom prst="rect">
            <a:avLst/>
          </a:prstGeom>
          <a:solidFill>
            <a:schemeClr val="accent1">
              <a:tint val="20000"/>
              <a:alpha val="7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106344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  <a:alpha val="7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Straight Connector 13"/>
          <p:cNvSpPr>
            <a:spLocks noChangeShapeType="1"/>
          </p:cNvSpPr>
          <p:nvPr/>
        </p:nvSpPr>
        <p:spPr bwMode="auto">
          <a:xfrm>
            <a:off x="914400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20000"/>
                <a:alpha val="8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5" name="Straight Connector 14"/>
          <p:cNvSpPr>
            <a:spLocks noChangeShapeType="1"/>
          </p:cNvSpPr>
          <p:nvPr/>
        </p:nvSpPr>
        <p:spPr bwMode="auto">
          <a:xfrm>
            <a:off x="854112" y="0"/>
            <a:ext cx="0" cy="6858000"/>
          </a:xfrm>
          <a:prstGeom prst="line">
            <a:avLst/>
          </a:prstGeom>
          <a:noFill/>
          <a:ln w="5715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1726640" y="0"/>
            <a:ext cx="0" cy="6858000"/>
          </a:xfrm>
          <a:prstGeom prst="line">
            <a:avLst/>
          </a:prstGeom>
          <a:noFill/>
          <a:ln w="28575" cap="flat" cmpd="sng" algn="ctr">
            <a:solidFill>
              <a:schemeClr val="accent1">
                <a:tint val="60000"/>
                <a:alpha val="82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7" name="Straight Connector 16"/>
          <p:cNvSpPr>
            <a:spLocks noChangeShapeType="1"/>
          </p:cNvSpPr>
          <p:nvPr/>
        </p:nvSpPr>
        <p:spPr bwMode="auto">
          <a:xfrm>
            <a:off x="10668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8" name="Rectangle 17"/>
          <p:cNvSpPr/>
          <p:nvPr/>
        </p:nvSpPr>
        <p:spPr bwMode="auto">
          <a:xfrm>
            <a:off x="1219200" y="0"/>
            <a:ext cx="76200" cy="6858000"/>
          </a:xfrm>
          <a:prstGeom prst="rect">
            <a:avLst/>
          </a:prstGeom>
          <a:solidFill>
            <a:schemeClr val="accent1">
              <a:tint val="60000"/>
              <a:alpha val="51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9" name="Oval 18"/>
          <p:cNvSpPr/>
          <p:nvPr/>
        </p:nvSpPr>
        <p:spPr bwMode="auto">
          <a:xfrm>
            <a:off x="609600" y="3429000"/>
            <a:ext cx="1295400" cy="129540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0" name="Oval 19"/>
          <p:cNvSpPr/>
          <p:nvPr/>
        </p:nvSpPr>
        <p:spPr bwMode="auto">
          <a:xfrm>
            <a:off x="1324704" y="4866752"/>
            <a:ext cx="641424" cy="641424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1" name="Oval 20"/>
          <p:cNvSpPr/>
          <p:nvPr/>
        </p:nvSpPr>
        <p:spPr bwMode="auto">
          <a:xfrm>
            <a:off x="1091080" y="5500632"/>
            <a:ext cx="137160" cy="13716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2" name="Oval 21"/>
          <p:cNvSpPr/>
          <p:nvPr/>
        </p:nvSpPr>
        <p:spPr bwMode="auto">
          <a:xfrm>
            <a:off x="1664208" y="5791200"/>
            <a:ext cx="274320" cy="274320"/>
          </a:xfrm>
          <a:prstGeom prst="ellipse">
            <a:avLst/>
          </a:prstGeom>
          <a:ln w="127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Oval 22"/>
          <p:cNvSpPr/>
          <p:nvPr/>
        </p:nvSpPr>
        <p:spPr bwMode="auto">
          <a:xfrm>
            <a:off x="1879040" y="4479888"/>
            <a:ext cx="365760" cy="365760"/>
          </a:xfrm>
          <a:prstGeom prst="ellipse">
            <a:avLst/>
          </a:prstGeom>
          <a:ln w="28575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6" name="Straight Connector 25"/>
          <p:cNvSpPr>
            <a:spLocks noChangeShapeType="1"/>
          </p:cNvSpPr>
          <p:nvPr/>
        </p:nvSpPr>
        <p:spPr bwMode="auto">
          <a:xfrm>
            <a:off x="9097944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 bwMode="auto">
          <a:xfrm>
            <a:off x="1340616" y="4928702"/>
            <a:ext cx="609600" cy="517524"/>
          </a:xfrm>
        </p:spPr>
        <p:txBody>
          <a:bodyPr/>
          <a:lstStyle/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9" name="Content Placeholder 8"/>
          <p:cNvSpPr>
            <a:spLocks noGrp="1"/>
          </p:cNvSpPr>
          <p:nvPr>
            <p:ph sz="quarter" idx="1"/>
          </p:nvPr>
        </p:nvSpPr>
        <p:spPr>
          <a:xfrm>
            <a:off x="457200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270248" y="1600200"/>
            <a:ext cx="3657600" cy="45720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7543800" cy="1143000"/>
          </a:xfrm>
        </p:spPr>
        <p:txBody>
          <a:bodyPr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11" name="Content Placeholder 10"/>
          <p:cNvSpPr>
            <a:spLocks noGrp="1"/>
          </p:cNvSpPr>
          <p:nvPr>
            <p:ph sz="quarter" idx="2"/>
          </p:nvPr>
        </p:nvSpPr>
        <p:spPr>
          <a:xfrm>
            <a:off x="457200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3" name="Content Placeholder 12"/>
          <p:cNvSpPr>
            <a:spLocks noGrp="1"/>
          </p:cNvSpPr>
          <p:nvPr>
            <p:ph sz="quarter" idx="4"/>
          </p:nvPr>
        </p:nvSpPr>
        <p:spPr>
          <a:xfrm>
            <a:off x="4371975" y="2362200"/>
            <a:ext cx="3657600" cy="3886200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12" name="Text Placeholder 11"/>
          <p:cNvSpPr>
            <a:spLocks noGrp="1"/>
          </p:cNvSpPr>
          <p:nvPr>
            <p:ph type="body" sz="quarter" idx="1"/>
          </p:nvPr>
        </p:nvSpPr>
        <p:spPr>
          <a:xfrm>
            <a:off x="4572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4" name="Text Placeholder 13"/>
          <p:cNvSpPr>
            <a:spLocks noGrp="1"/>
          </p:cNvSpPr>
          <p:nvPr>
            <p:ph type="body" sz="quarter" idx="3"/>
          </p:nvPr>
        </p:nvSpPr>
        <p:spPr>
          <a:xfrm>
            <a:off x="4343400" y="1569720"/>
            <a:ext cx="3657600" cy="658368"/>
          </a:xfrm>
          <a:prstGeom prst="roundRect">
            <a:avLst>
              <a:gd name="adj" fmla="val 16667"/>
            </a:avLst>
          </a:prstGeom>
          <a:solidFill>
            <a:schemeClr val="accent1"/>
          </a:solidFill>
        </p:spPr>
        <p:txBody>
          <a:bodyPr rtlCol="0" anchor="ctr">
            <a:noAutofit/>
          </a:bodyPr>
          <a:lstStyle>
            <a:lvl1pPr marL="0" indent="0">
              <a:buFontTx/>
              <a:buNone/>
              <a:defRPr sz="2000" b="1">
                <a:solidFill>
                  <a:srgbClr val="FFFFFF"/>
                </a:solidFill>
              </a:defRPr>
            </a:lvl1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6" name="Date Placeholder 5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objTx" preserve="1">
  <p:cSld name="Content with Caption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71850" y="3200400"/>
            <a:ext cx="6309360" cy="457200"/>
          </a:xfrm>
        </p:spPr>
        <p:txBody>
          <a:bodyPr anchor="b"/>
          <a:lstStyle>
            <a:lvl1pPr algn="l">
              <a:buNone/>
              <a:defRPr sz="2000" b="1" cap="small" baseline="0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12280" y="274320"/>
            <a:ext cx="1527048" cy="4983480"/>
          </a:xfrm>
        </p:spPr>
        <p:txBody>
          <a:bodyPr/>
          <a:lstStyle>
            <a:lvl1pPr marL="0" indent="0">
              <a:spcBef>
                <a:spcPts val="400"/>
              </a:spcBef>
              <a:spcAft>
                <a:spcPts val="1000"/>
              </a:spcAft>
              <a:buNone/>
              <a:defRPr sz="1200"/>
            </a:lvl1pPr>
            <a:lvl2pPr>
              <a:buNone/>
              <a:defRPr sz="1200"/>
            </a:lvl2pPr>
            <a:lvl3pPr>
              <a:buNone/>
              <a:defRPr sz="1000"/>
            </a:lvl3pPr>
            <a:lvl4pPr>
              <a:buNone/>
              <a:defRPr sz="900"/>
            </a:lvl4pPr>
            <a:lvl5pPr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8" name="Straight Connector 7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Rectangle 11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3" name="Straight Connector 12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4" name="Oval 13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18" name="Content Placeholder 17"/>
          <p:cNvSpPr>
            <a:spLocks noGrp="1"/>
          </p:cNvSpPr>
          <p:nvPr>
            <p:ph sz="quarter" idx="1"/>
          </p:nvPr>
        </p:nvSpPr>
        <p:spPr>
          <a:xfrm>
            <a:off x="304800" y="274320"/>
            <a:ext cx="5638800" cy="6327648"/>
          </a:xfrm>
        </p:spPr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21" name="Date Placeholder 20"/>
          <p:cNvSpPr>
            <a:spLocks noGrp="1"/>
          </p:cNvSpPr>
          <p:nvPr>
            <p:ph type="dt" sz="half" idx="14"/>
          </p:nvPr>
        </p:nvSpPr>
        <p:spPr/>
        <p:txBody>
          <a:bodyPr rtlCol="0"/>
          <a:lstStyle/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5"/>
          </p:nvPr>
        </p:nvSpPr>
        <p:spPr/>
        <p:txBody>
          <a:bodyPr rtlCol="0"/>
          <a:lstStyle/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3" name="Footer Placeholder 22"/>
          <p:cNvSpPr>
            <a:spLocks noGrp="1"/>
          </p:cNvSpPr>
          <p:nvPr>
            <p:ph type="ftr" sz="quarter" idx="16"/>
          </p:nvPr>
        </p:nvSpPr>
        <p:spPr/>
        <p:txBody>
          <a:bodyPr rtlCol="0"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overrideClrMapping bg1="lt1" tx1="dk1" bg2="lt2" tx2="dk2" accent1="accent1" accent2="accent2" accent3="accent3" accent4="accent4" accent5="accent5" accent6="accent6" hlink="hlink" folHlink="folHlink"/>
  </p:clrMapOvr>
  <p:timing>
    <p:tnLst>
      <p:par>
        <p:cTn id="1" dur="indefinite" restart="never" nodeType="tmRoot"/>
      </p:par>
    </p:tnLst>
  </p:timing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3" name="Oval 12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 rot="5400000">
            <a:off x="3350133" y="3200400"/>
            <a:ext cx="6309360" cy="457200"/>
          </a:xfrm>
        </p:spPr>
        <p:txBody>
          <a:bodyPr anchor="b"/>
          <a:lstStyle>
            <a:lvl1pPr algn="l">
              <a:buNone/>
              <a:defRPr sz="2000" b="1"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0" y="0"/>
            <a:ext cx="6172200" cy="6858000"/>
          </a:xfrm>
          <a:solidFill>
            <a:schemeClr val="bg2"/>
          </a:solidFill>
          <a:ln w="1270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/>
          <a:lstStyle>
            <a:lvl1pPr marL="0" indent="0">
              <a:buNone/>
              <a:defRPr sz="3200"/>
            </a:lvl1pPr>
          </a:lstStyle>
          <a:p>
            <a:pPr algn="ctr" eaLnBrk="1" latinLnBrk="0" hangingPunct="1">
              <a:buFontTx/>
              <a:buNone/>
            </a:pPr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765798" y="264795"/>
            <a:ext cx="1524000" cy="4956048"/>
          </a:xfrm>
        </p:spPr>
        <p:txBody>
          <a:bodyPr rot="0" spcFirstLastPara="0" vertOverflow="overflow" horzOverflow="overflow" vert="horz" wrap="square" lIns="91440" tIns="45720" rIns="91440" bIns="45720" numCol="1" spcCol="274320" rtlCol="0" fromWordArt="0" anchor="t" anchorCtr="0" forceAA="0" compatLnSpc="1">
            <a:normAutofit/>
          </a:bodyPr>
          <a:lstStyle>
            <a:lvl1pPr marL="0" indent="0">
              <a:spcBef>
                <a:spcPts val="100"/>
              </a:spcBef>
              <a:spcAft>
                <a:spcPts val="400"/>
              </a:spcAft>
              <a:buFontTx/>
              <a:buNone/>
              <a:defRPr sz="12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10" name="Straight Connector 9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tx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1" name="Rectangle 10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Straight Connector 11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9" name="Straight Connector 18"/>
          <p:cNvSpPr>
            <a:spLocks noChangeShapeType="1"/>
          </p:cNvSpPr>
          <p:nvPr/>
        </p:nvSpPr>
        <p:spPr bwMode="auto">
          <a:xfrm>
            <a:off x="62484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0" name="Straight Connector 19"/>
          <p:cNvSpPr>
            <a:spLocks noChangeShapeType="1"/>
          </p:cNvSpPr>
          <p:nvPr/>
        </p:nvSpPr>
        <p:spPr bwMode="auto">
          <a:xfrm>
            <a:off x="6192296" y="0"/>
            <a:ext cx="0" cy="6858000"/>
          </a:xfrm>
          <a:prstGeom prst="line">
            <a:avLst/>
          </a:prstGeom>
          <a:noFill/>
          <a:ln w="1270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17" name="Date Placeholder 1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11"/>
          </p:nvPr>
        </p:nvSpPr>
        <p:spPr/>
        <p:txBody>
          <a:bodyPr rtlCol="0"/>
          <a:lstStyle/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  <p:sp>
        <p:nvSpPr>
          <p:cNvPr id="21" name="Footer Placeholder 20"/>
          <p:cNvSpPr>
            <a:spLocks noGrp="1"/>
          </p:cNvSpPr>
          <p:nvPr>
            <p:ph type="ftr" sz="quarter" idx="12"/>
          </p:nvPr>
        </p:nvSpPr>
        <p:spPr/>
        <p:txBody>
          <a:bodyPr rtlCol="0"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Straight Connector 15"/>
          <p:cNvSpPr>
            <a:spLocks noChangeShapeType="1"/>
          </p:cNvSpPr>
          <p:nvPr/>
        </p:nvSpPr>
        <p:spPr bwMode="auto">
          <a:xfrm>
            <a:off x="8763000" y="0"/>
            <a:ext cx="0" cy="6858000"/>
          </a:xfrm>
          <a:prstGeom prst="line">
            <a:avLst/>
          </a:prstGeom>
          <a:noFill/>
          <a:ln w="38100" cap="flat" cmpd="sng" algn="ctr">
            <a:solidFill>
              <a:schemeClr val="accent1">
                <a:tint val="60000"/>
                <a:alpha val="93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 dirty="0"/>
          </a:p>
        </p:txBody>
      </p:sp>
      <p:sp>
        <p:nvSpPr>
          <p:cNvPr id="22" name="Title Placeholder 21"/>
          <p:cNvSpPr>
            <a:spLocks noGrp="1"/>
          </p:cNvSpPr>
          <p:nvPr>
            <p:ph type="title"/>
          </p:nvPr>
        </p:nvSpPr>
        <p:spPr>
          <a:xfrm>
            <a:off x="457200" y="274638"/>
            <a:ext cx="7467600" cy="1143000"/>
          </a:xfrm>
          <a:prstGeom prst="rect">
            <a:avLst/>
          </a:prstGeom>
        </p:spPr>
        <p:txBody>
          <a:bodyPr vert="horz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3" name="Text Placeholder 1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7467600" cy="4873752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4" name="Date Placeholder 13"/>
          <p:cNvSpPr>
            <a:spLocks noGrp="1"/>
          </p:cNvSpPr>
          <p:nvPr>
            <p:ph type="dt" sz="half" idx="2"/>
          </p:nvPr>
        </p:nvSpPr>
        <p:spPr>
          <a:xfrm rot="5400000">
            <a:off x="7589520" y="1081851"/>
            <a:ext cx="2011680" cy="384048"/>
          </a:xfrm>
          <a:prstGeom prst="rect">
            <a:avLst/>
          </a:prstGeom>
        </p:spPr>
        <p:txBody>
          <a:bodyPr vert="horz" anchor="ctr" anchorCtr="0"/>
          <a:lstStyle>
            <a:lvl1pPr algn="r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ar-IQ" smtClean="0"/>
              <a:t>31 كانون الثاني، 15</a:t>
            </a:r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3"/>
          </p:nvPr>
        </p:nvSpPr>
        <p:spPr>
          <a:xfrm rot="5400000">
            <a:off x="6990186" y="3737240"/>
            <a:ext cx="3200400" cy="365760"/>
          </a:xfrm>
          <a:prstGeom prst="rect">
            <a:avLst/>
          </a:prstGeom>
        </p:spPr>
        <p:txBody>
          <a:bodyPr vert="horz" anchor="ctr" anchorCtr="0"/>
          <a:lstStyle>
            <a:lvl1pPr algn="l" eaLnBrk="1" latinLnBrk="0" hangingPunct="1">
              <a:defRPr kumimoji="0" sz="1200">
                <a:solidFill>
                  <a:schemeClr val="tx2"/>
                </a:solidFill>
              </a:defRPr>
            </a:lvl1pPr>
          </a:lstStyle>
          <a:p>
            <a:r>
              <a:rPr lang="en-US" smtClean="0"/>
              <a:t>Dr. EMAD TOMA BANE KARASH</a:t>
            </a:r>
            <a:endParaRPr lang="ar-IQ"/>
          </a:p>
        </p:txBody>
      </p:sp>
      <p:sp>
        <p:nvSpPr>
          <p:cNvPr id="7" name="Straight Connector 6"/>
          <p:cNvSpPr>
            <a:spLocks noChangeShapeType="1"/>
          </p:cNvSpPr>
          <p:nvPr/>
        </p:nvSpPr>
        <p:spPr bwMode="auto">
          <a:xfrm>
            <a:off x="76200" y="0"/>
            <a:ext cx="0" cy="6858000"/>
          </a:xfrm>
          <a:prstGeom prst="line">
            <a:avLst/>
          </a:prstGeom>
          <a:noFill/>
          <a:ln w="57150" cap="flat" cmpd="thickThin" algn="ctr">
            <a:solidFill>
              <a:schemeClr val="accent1">
                <a:tint val="60000"/>
              </a:schemeClr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9" name="Straight Connector 8"/>
          <p:cNvSpPr>
            <a:spLocks noChangeShapeType="1"/>
          </p:cNvSpPr>
          <p:nvPr/>
        </p:nvSpPr>
        <p:spPr bwMode="auto">
          <a:xfrm>
            <a:off x="8991600" y="0"/>
            <a:ext cx="0" cy="6858000"/>
          </a:xfrm>
          <a:prstGeom prst="line">
            <a:avLst/>
          </a:prstGeom>
          <a:noFill/>
          <a:ln w="19050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0" name="Rectangle 9"/>
          <p:cNvSpPr/>
          <p:nvPr/>
        </p:nvSpPr>
        <p:spPr bwMode="auto">
          <a:xfrm>
            <a:off x="8839200" y="0"/>
            <a:ext cx="304800" cy="6858000"/>
          </a:xfrm>
          <a:prstGeom prst="rect">
            <a:avLst/>
          </a:prstGeom>
          <a:solidFill>
            <a:schemeClr val="accent1">
              <a:tint val="60000"/>
              <a:alpha val="87000"/>
            </a:schemeClr>
          </a:solidFill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1" name="Straight Connector 10"/>
          <p:cNvSpPr>
            <a:spLocks noChangeShapeType="1"/>
          </p:cNvSpPr>
          <p:nvPr/>
        </p:nvSpPr>
        <p:spPr bwMode="auto">
          <a:xfrm>
            <a:off x="8915400" y="0"/>
            <a:ext cx="0" cy="6858000"/>
          </a:xfrm>
          <a:prstGeom prst="line">
            <a:avLst/>
          </a:prstGeom>
          <a:noFill/>
          <a:ln w="9525" cap="flat" cmpd="sng" algn="ctr">
            <a:solidFill>
              <a:schemeClr val="accent1"/>
            </a:solidFill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endParaRPr kumimoji="0" lang="en-US"/>
          </a:p>
        </p:txBody>
      </p:sp>
      <p:sp>
        <p:nvSpPr>
          <p:cNvPr id="12" name="Oval 11"/>
          <p:cNvSpPr/>
          <p:nvPr/>
        </p:nvSpPr>
        <p:spPr>
          <a:xfrm>
            <a:off x="8156448" y="5715000"/>
            <a:ext cx="548640" cy="548640"/>
          </a:xfrm>
          <a:prstGeom prst="ellipse">
            <a:avLst/>
          </a:prstGeom>
          <a:ln w="3810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 eaLnBrk="1" latinLnBrk="0" hangingPunct="1"/>
            <a:endParaRPr kumimoji="0" lang="en-US" dirty="0"/>
          </a:p>
        </p:txBody>
      </p:sp>
      <p:sp>
        <p:nvSpPr>
          <p:cNvPr id="23" name="Slide Number Placeholder 22"/>
          <p:cNvSpPr>
            <a:spLocks noGrp="1"/>
          </p:cNvSpPr>
          <p:nvPr>
            <p:ph type="sldNum" sz="quarter" idx="4"/>
          </p:nvPr>
        </p:nvSpPr>
        <p:spPr>
          <a:xfrm>
            <a:off x="8129016" y="5734050"/>
            <a:ext cx="609600" cy="521208"/>
          </a:xfrm>
          <a:prstGeom prst="rect">
            <a:avLst/>
          </a:prstGeom>
        </p:spPr>
        <p:txBody>
          <a:bodyPr vert="horz" anchor="ctr"/>
          <a:lstStyle>
            <a:lvl1pPr algn="ctr" eaLnBrk="1" latinLnBrk="0" hangingPunct="1">
              <a:defRPr kumimoji="0" sz="1400" b="1">
                <a:solidFill>
                  <a:srgbClr val="FFFFFF"/>
                </a:solidFill>
              </a:defRPr>
            </a:lvl1pPr>
          </a:lstStyle>
          <a:p>
            <a:fld id="{BD530767-F2CD-469C-8E46-8562C7E2DB62}" type="slidenum">
              <a:rPr lang="ar-IQ" smtClean="0"/>
              <a:pPr/>
              <a:t>‹#›</a:t>
            </a:fld>
            <a:endParaRPr lang="ar-IQ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709" r:id="rId1"/>
    <p:sldLayoutId id="2147483710" r:id="rId2"/>
    <p:sldLayoutId id="2147483711" r:id="rId3"/>
    <p:sldLayoutId id="2147483712" r:id="rId4"/>
    <p:sldLayoutId id="2147483713" r:id="rId5"/>
    <p:sldLayoutId id="2147483714" r:id="rId6"/>
    <p:sldLayoutId id="2147483715" r:id="rId7"/>
    <p:sldLayoutId id="2147483716" r:id="rId8"/>
    <p:sldLayoutId id="2147483717" r:id="rId9"/>
    <p:sldLayoutId id="2147483718" r:id="rId10"/>
    <p:sldLayoutId id="2147483719" r:id="rId11"/>
  </p:sldLayoutIdLst>
  <p:transition>
    <p:cut thruBlk="1"/>
  </p:transition>
  <p:timing>
    <p:tnLst>
      <p:par>
        <p:cTn id="1" dur="indefinite" restart="never" nodeType="tmRoot"/>
      </p:par>
    </p:tnLst>
  </p:timing>
  <p:hf hdr="0" dt="0"/>
  <p:txStyles>
    <p:titleStyle>
      <a:lvl1pPr algn="l" rtl="1" eaLnBrk="1" latinLnBrk="0" hangingPunct="1">
        <a:spcBef>
          <a:spcPct val="0"/>
        </a:spcBef>
        <a:buNone/>
        <a:defRPr kumimoji="0" sz="3000" b="0" kern="1200" cap="small" baseline="0">
          <a:solidFill>
            <a:schemeClr val="tx2"/>
          </a:solidFill>
          <a:latin typeface="+mj-lt"/>
          <a:ea typeface="+mj-ea"/>
          <a:cs typeface="+mj-cs"/>
        </a:defRPr>
      </a:lvl1pPr>
    </p:titleStyle>
    <p:bodyStyle>
      <a:lvl1pPr marL="274320" indent="-274320" algn="r" rtl="1" eaLnBrk="1" latinLnBrk="0" hangingPunct="1">
        <a:spcBef>
          <a:spcPts val="600"/>
        </a:spcBef>
        <a:buClr>
          <a:schemeClr val="accent1"/>
        </a:buClr>
        <a:buSzPct val="70000"/>
        <a:buFont typeface="Wingdings"/>
        <a:buChar char="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74320" algn="r" rtl="1" eaLnBrk="1" latinLnBrk="0" hangingPunct="1">
        <a:spcBef>
          <a:spcPct val="20000"/>
        </a:spcBef>
        <a:buClr>
          <a:schemeClr val="accent1"/>
        </a:buClr>
        <a:buSzPct val="8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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182880" algn="r" rtl="1" eaLnBrk="1" latinLnBrk="0" hangingPunct="1">
        <a:spcBef>
          <a:spcPct val="20000"/>
        </a:spcBef>
        <a:buClr>
          <a:schemeClr val="accent2">
            <a:tint val="60000"/>
          </a:schemeClr>
        </a:buClr>
        <a:buSzPct val="68000"/>
        <a:buFont typeface="Wingdings 2"/>
        <a:buChar char="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182880" algn="r" rtl="1" eaLnBrk="1" latinLnBrk="0" hangingPunct="1">
        <a:spcBef>
          <a:spcPct val="20000"/>
        </a:spcBef>
        <a:buClr>
          <a:schemeClr val="accent1"/>
        </a:buClr>
        <a:buChar char="•"/>
        <a:defRPr kumimoji="0" sz="1600" kern="1200">
          <a:solidFill>
            <a:schemeClr val="tx2"/>
          </a:solidFill>
          <a:latin typeface="+mn-lt"/>
          <a:ea typeface="+mn-ea"/>
          <a:cs typeface="+mn-cs"/>
        </a:defRPr>
      </a:lvl6pPr>
      <a:lvl7pPr marL="2011680" indent="-182880" algn="r" rtl="1" eaLnBrk="1" latinLnBrk="0" hangingPunct="1">
        <a:spcBef>
          <a:spcPct val="20000"/>
        </a:spcBef>
        <a:buClr>
          <a:schemeClr val="accent1">
            <a:tint val="60000"/>
          </a:schemeClr>
        </a:buClr>
        <a:buSzPct val="60000"/>
        <a:buFont typeface="Wingdings"/>
        <a:buChar char="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7pPr>
      <a:lvl8pPr marL="2286000" indent="-182880" algn="r" rtl="1" eaLnBrk="1" latinLnBrk="0" hangingPunct="1">
        <a:spcBef>
          <a:spcPct val="20000"/>
        </a:spcBef>
        <a:buClr>
          <a:schemeClr val="accent2"/>
        </a:buClr>
        <a:buChar char="•"/>
        <a:defRPr kumimoji="0" sz="1400" kern="1200" cap="small" baseline="0">
          <a:solidFill>
            <a:schemeClr val="tx2"/>
          </a:solidFill>
          <a:latin typeface="+mn-lt"/>
          <a:ea typeface="+mn-ea"/>
          <a:cs typeface="+mn-cs"/>
        </a:defRPr>
      </a:lvl8pPr>
      <a:lvl9pPr marL="2560320" indent="-182880" algn="r" rtl="1" eaLnBrk="1" latinLnBrk="0" hangingPunct="1">
        <a:spcBef>
          <a:spcPct val="20000"/>
        </a:spcBef>
        <a:buClr>
          <a:schemeClr val="accent1">
            <a:shade val="75000"/>
          </a:schemeClr>
        </a:buClr>
        <a:buChar char="•"/>
        <a:defRPr kumimoji="0" sz="1400" kern="1200" baseline="0">
          <a:solidFill>
            <a:schemeClr val="tx2"/>
          </a:solidFill>
          <a:latin typeface="+mn-lt"/>
          <a:ea typeface="+mn-ea"/>
          <a:cs typeface="+mn-cs"/>
        </a:defRPr>
      </a:lvl9pPr>
    </p:bodyStyle>
    <p:otherStyle>
      <a:lvl1pPr marL="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r" rtl="1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0.png"/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1.png"/><Relationship Id="rId1" Type="http://schemas.openxmlformats.org/officeDocument/2006/relationships/slideLayout" Target="../slideLayouts/slideLayout6.xml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image" Target="../media/image22.png"/><Relationship Id="rId1" Type="http://schemas.openxmlformats.org/officeDocument/2006/relationships/slideLayout" Target="../slideLayouts/slideLayout6.xml"/></Relationships>
</file>

<file path=ppt/slides/_rels/slide2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png"/><Relationship Id="rId2" Type="http://schemas.openxmlformats.org/officeDocument/2006/relationships/image" Target="../media/image24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7.png"/><Relationship Id="rId1" Type="http://schemas.openxmlformats.org/officeDocument/2006/relationships/slideLayout" Target="../slideLayouts/slideLayout6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8.png"/><Relationship Id="rId1" Type="http://schemas.openxmlformats.org/officeDocument/2006/relationships/slideLayout" Target="../slideLayouts/slideLayout6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png"/><Relationship Id="rId1" Type="http://schemas.openxmlformats.org/officeDocument/2006/relationships/slideLayout" Target="../slideLayouts/slideLayout6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30.png"/><Relationship Id="rId1" Type="http://schemas.openxmlformats.org/officeDocument/2006/relationships/slideLayout" Target="../slideLayouts/slideLayout6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6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3.png"/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34.png"/><Relationship Id="rId1" Type="http://schemas.openxmlformats.org/officeDocument/2006/relationships/slideLayout" Target="../slideLayouts/slideLayout6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35.png"/><Relationship Id="rId1" Type="http://schemas.openxmlformats.org/officeDocument/2006/relationships/slideLayout" Target="../slideLayouts/slideLayout6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6.png"/><Relationship Id="rId1" Type="http://schemas.openxmlformats.org/officeDocument/2006/relationships/slideLayout" Target="../slideLayouts/slideLayout6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7.png"/><Relationship Id="rId1" Type="http://schemas.openxmlformats.org/officeDocument/2006/relationships/slideLayout" Target="../slideLayouts/slideLayout6.xml"/></Relationships>
</file>

<file path=ppt/slides/_rels/slide3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8.png"/><Relationship Id="rId1" Type="http://schemas.openxmlformats.org/officeDocument/2006/relationships/slideLayout" Target="../slideLayouts/slideLayout6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6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image" Target="../media/image40.png"/><Relationship Id="rId1" Type="http://schemas.openxmlformats.org/officeDocument/2006/relationships/slideLayout" Target="../slideLayouts/slideLayout6.xml"/></Relationships>
</file>

<file path=ppt/slides/_rels/slide3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1.png"/><Relationship Id="rId1" Type="http://schemas.openxmlformats.org/officeDocument/2006/relationships/slideLayout" Target="../slideLayouts/slideLayout6.xml"/></Relationships>
</file>

<file path=ppt/slides/_rels/slide3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2.png"/><Relationship Id="rId1" Type="http://schemas.openxmlformats.org/officeDocument/2006/relationships/slideLayout" Target="../slideLayouts/slideLayout6.xml"/></Relationships>
</file>

<file path=ppt/slides/_rels/slide39.xml.rels><?xml version="1.0" encoding="UTF-8" standalone="yes"?>
<Relationships xmlns="http://schemas.openxmlformats.org/package/2006/relationships"><Relationship Id="rId3" Type="http://schemas.openxmlformats.org/officeDocument/2006/relationships/image" Target="../media/image44.png"/><Relationship Id="rId2" Type="http://schemas.openxmlformats.org/officeDocument/2006/relationships/image" Target="../media/image43.png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6.xml"/></Relationships>
</file>

<file path=ppt/slides/_rels/slide40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image" Target="../media/image45.png"/><Relationship Id="rId1" Type="http://schemas.openxmlformats.org/officeDocument/2006/relationships/slideLayout" Target="../slideLayouts/slideLayout6.xml"/></Relationships>
</file>

<file path=ppt/slides/_rels/slide4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2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png"/><Relationship Id="rId1" Type="http://schemas.openxmlformats.org/officeDocument/2006/relationships/slideLayout" Target="../slideLayouts/slideLayout7.xml"/></Relationships>
</file>

<file path=ppt/slides/_rels/slide4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7.xml"/></Relationships>
</file>

<file path=ppt/slides/_rels/slide4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7.xml"/></Relationships>
</file>

<file path=ppt/slides/_rels/slide4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1.png"/><Relationship Id="rId1" Type="http://schemas.openxmlformats.org/officeDocument/2006/relationships/slideLayout" Target="../slideLayouts/slideLayout7.xml"/></Relationships>
</file>

<file path=ppt/slides/_rels/slide4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7.xml"/></Relationships>
</file>

<file path=ppt/slides/_rels/slide4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3.png"/><Relationship Id="rId1" Type="http://schemas.openxmlformats.org/officeDocument/2006/relationships/slideLayout" Target="../slideLayouts/slideLayout7.xml"/></Relationships>
</file>

<file path=ppt/slides/_rels/slide4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4.png"/><Relationship Id="rId1" Type="http://schemas.openxmlformats.org/officeDocument/2006/relationships/slideLayout" Target="../slideLayouts/slideLayout7.xml"/></Relationships>
</file>

<file path=ppt/slides/_rels/slide49.xml.rels><?xml version="1.0" encoding="UTF-8" standalone="yes"?>
<Relationships xmlns="http://schemas.openxmlformats.org/package/2006/relationships"><Relationship Id="rId2" Type="http://schemas.openxmlformats.org/officeDocument/2006/relationships/image" Target="../media/image55.png"/><Relationship Id="rId1" Type="http://schemas.openxmlformats.org/officeDocument/2006/relationships/slideLayout" Target="../slideLayouts/slideLayout7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5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7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7.png"/><Relationship Id="rId1" Type="http://schemas.openxmlformats.org/officeDocument/2006/relationships/slideLayout" Target="../slideLayouts/slideLayout7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8.png"/><Relationship Id="rId1" Type="http://schemas.openxmlformats.org/officeDocument/2006/relationships/slideLayout" Target="../slideLayouts/slideLayout7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9.png"/><Relationship Id="rId1" Type="http://schemas.openxmlformats.org/officeDocument/2006/relationships/slideLayout" Target="../slideLayouts/slideLayout7.xml"/></Relationships>
</file>

<file path=ppt/slides/_rels/slide5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1.png"/><Relationship Id="rId2" Type="http://schemas.openxmlformats.org/officeDocument/2006/relationships/image" Target="../media/image60.png"/><Relationship Id="rId1" Type="http://schemas.openxmlformats.org/officeDocument/2006/relationships/slideLayout" Target="../slideLayouts/slideLayout7.xml"/></Relationships>
</file>

<file path=ppt/slides/_rels/slide55.xml.rels><?xml version="1.0" encoding="UTF-8" standalone="yes"?>
<Relationships xmlns="http://schemas.openxmlformats.org/package/2006/relationships"><Relationship Id="rId2" Type="http://schemas.openxmlformats.org/officeDocument/2006/relationships/image" Target="../media/image62.png"/><Relationship Id="rId1" Type="http://schemas.openxmlformats.org/officeDocument/2006/relationships/slideLayout" Target="../slideLayouts/slideLayout7.xml"/></Relationships>
</file>

<file path=ppt/slides/_rels/slide5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4.png"/><Relationship Id="rId2" Type="http://schemas.openxmlformats.org/officeDocument/2006/relationships/image" Target="../media/image63.png"/><Relationship Id="rId1" Type="http://schemas.openxmlformats.org/officeDocument/2006/relationships/slideLayout" Target="../slideLayouts/slideLayout7.xml"/></Relationships>
</file>

<file path=ppt/slides/_rels/slide5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1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5" name="Rectangle 1"/>
          <p:cNvSpPr>
            <a:spLocks noChangeArrowheads="1"/>
          </p:cNvSpPr>
          <p:nvPr/>
        </p:nvSpPr>
        <p:spPr bwMode="auto">
          <a:xfrm>
            <a:off x="642910" y="857232"/>
            <a:ext cx="8072494" cy="34163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IQ" sz="5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وزارة التعليم العالي والبحث العلمي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IQ" sz="5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هيئة التعليم التقني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lang="ar-IQ" sz="5400" b="1" dirty="0" smtClean="0">
                <a:solidFill>
                  <a:srgbClr val="000000"/>
                </a:solidFill>
                <a:latin typeface="Andalus" pitchFamily="18" charset="-78"/>
                <a:cs typeface="Andalus" pitchFamily="18" charset="-78"/>
              </a:rPr>
              <a:t>المعهد التقني الموصل </a:t>
            </a:r>
          </a:p>
          <a:p>
            <a:pPr marL="0" marR="0" lvl="0" indent="0" algn="ctr" defTabSz="914400" rtl="1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ar-IQ" sz="5400" b="1" i="0" u="none" strike="noStrike" cap="none" normalizeH="0" baseline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us" pitchFamily="18" charset="-78"/>
                <a:cs typeface="Andalus" pitchFamily="18" charset="-78"/>
              </a:rPr>
              <a:t>قسم</a:t>
            </a:r>
            <a:r>
              <a:rPr kumimoji="0" lang="ar-IQ" sz="5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us" pitchFamily="18" charset="-78"/>
                <a:cs typeface="Andalus" pitchFamily="18" charset="-78"/>
              </a:rPr>
              <a:t> </a:t>
            </a:r>
            <a:r>
              <a:rPr kumimoji="0" lang="ar-IQ" sz="5400" b="1" i="0" u="none" strike="noStrike" cap="none" normalizeH="0" dirty="0" smtClean="0">
                <a:ln>
                  <a:noFill/>
                </a:ln>
                <a:solidFill>
                  <a:srgbClr val="000000"/>
                </a:solidFill>
                <a:effectLst/>
                <a:latin typeface="Andalus" pitchFamily="18" charset="-78"/>
                <a:cs typeface="Andalus" pitchFamily="18" charset="-78"/>
              </a:rPr>
              <a:t>الميكانيك</a:t>
            </a:r>
            <a:endParaRPr kumimoji="0" lang="en-US" sz="54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Andalus" pitchFamily="18" charset="-78"/>
              <a:cs typeface="Andalus" pitchFamily="18" charset="-78"/>
            </a:endParaRPr>
          </a:p>
        </p:txBody>
      </p:sp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1</a:t>
            </a:fld>
            <a:endParaRPr lang="ar-IQ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dirty="0" smtClean="0"/>
              <a:t>Dr. EMAD TOMA BANE KARASH</a:t>
            </a:r>
            <a:endParaRPr lang="ar-IQ" dirty="0"/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10</a:t>
            </a:fld>
            <a:endParaRPr lang="ar-IQ"/>
          </a:p>
        </p:txBody>
      </p:sp>
      <p:pic>
        <p:nvPicPr>
          <p:cNvPr id="8194" name="Picture 2" descr="C:\Users\مكتب مايكروسوفت\Desktop\New folder (3)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142852"/>
            <a:ext cx="7506602" cy="5386390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11</a:t>
            </a:fld>
            <a:endParaRPr lang="ar-IQ"/>
          </a:p>
        </p:txBody>
      </p:sp>
      <p:pic>
        <p:nvPicPr>
          <p:cNvPr id="9218" name="Picture 2" descr="C:\Users\مكتب مايكروسوفت\Desktop\New folder (3)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603447" cy="5053035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12</a:t>
            </a:fld>
            <a:endParaRPr lang="ar-IQ"/>
          </a:p>
        </p:txBody>
      </p:sp>
      <p:pic>
        <p:nvPicPr>
          <p:cNvPr id="10242" name="Picture 2" descr="C:\Users\مكتب مايكروسوفت\Desktop\New folder (3)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357166"/>
            <a:ext cx="8406771" cy="494349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circle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13</a:t>
            </a:fld>
            <a:endParaRPr lang="ar-IQ"/>
          </a:p>
        </p:txBody>
      </p:sp>
      <p:pic>
        <p:nvPicPr>
          <p:cNvPr id="11266" name="Picture 2" descr="C:\Users\مكتب مايكروسوفت\Desktop\New folder (3)\1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28597" y="285727"/>
            <a:ext cx="8063728" cy="3958999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14</a:t>
            </a:fld>
            <a:endParaRPr lang="ar-IQ"/>
          </a:p>
        </p:txBody>
      </p:sp>
      <p:pic>
        <p:nvPicPr>
          <p:cNvPr id="12290" name="Picture 2" descr="C:\Users\مكتب مايكروسوفت\Desktop\New folder (3)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00042"/>
            <a:ext cx="7966690" cy="4857784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15</a:t>
            </a:fld>
            <a:endParaRPr lang="ar-IQ"/>
          </a:p>
        </p:txBody>
      </p:sp>
      <p:pic>
        <p:nvPicPr>
          <p:cNvPr id="13314" name="Picture 2" descr="C:\Users\مكتب مايكروسوفت\Desktop\New folder (3)\1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28825" y="966788"/>
            <a:ext cx="5086350" cy="4924425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16</a:t>
            </a:fld>
            <a:endParaRPr lang="ar-IQ"/>
          </a:p>
        </p:txBody>
      </p:sp>
      <p:pic>
        <p:nvPicPr>
          <p:cNvPr id="14338" name="Picture 2" descr="C:\Users\مكتب مايكروسوفت\Desktop\New folder (3)\1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1142984"/>
            <a:ext cx="7667657" cy="381001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push dir="d"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17</a:t>
            </a:fld>
            <a:endParaRPr lang="ar-IQ"/>
          </a:p>
        </p:txBody>
      </p:sp>
      <p:pic>
        <p:nvPicPr>
          <p:cNvPr id="15362" name="Picture 2" descr="C:\Users\مكتب مايكروسوفت\Desktop\New folder (3)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93892" y="857232"/>
            <a:ext cx="7195972" cy="4652981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18</a:t>
            </a:fld>
            <a:endParaRPr lang="ar-IQ"/>
          </a:p>
        </p:txBody>
      </p:sp>
      <p:pic>
        <p:nvPicPr>
          <p:cNvPr id="16386" name="Picture 2" descr="C:\Users\مكتب مايكروسوفت\Desktop\New folder (3)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484937" cy="1457325"/>
          </a:xfrm>
          <a:prstGeom prst="rect">
            <a:avLst/>
          </a:prstGeom>
          <a:noFill/>
        </p:spPr>
      </p:pic>
      <p:pic>
        <p:nvPicPr>
          <p:cNvPr id="16387" name="Picture 3" descr="C:\Users\مكتب مايكروسوفت\Desktop\New folder (3)\17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214414" y="2143116"/>
            <a:ext cx="6475413" cy="381952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19</a:t>
            </a:fld>
            <a:endParaRPr lang="ar-IQ"/>
          </a:p>
        </p:txBody>
      </p:sp>
      <p:pic>
        <p:nvPicPr>
          <p:cNvPr id="17410" name="Picture 2" descr="C:\Users\مكتب مايكروسوفت\Desktop\New folder (3)\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428604"/>
            <a:ext cx="6513513" cy="2190750"/>
          </a:xfrm>
          <a:prstGeom prst="rect">
            <a:avLst/>
          </a:prstGeom>
          <a:noFill/>
        </p:spPr>
      </p:pic>
      <p:pic>
        <p:nvPicPr>
          <p:cNvPr id="17411" name="Picture 3" descr="C:\Users\مكتب مايكروسوفت\Desktop\New folder (3)\19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857224" y="2928934"/>
            <a:ext cx="6542087" cy="260032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1157318" y="4071942"/>
            <a:ext cx="7772400" cy="1186819"/>
          </a:xfrm>
        </p:spPr>
        <p:txBody>
          <a:bodyPr>
            <a:noAutofit/>
          </a:bodyPr>
          <a:lstStyle/>
          <a:p>
            <a:pPr algn="ctr"/>
            <a:r>
              <a:rPr lang="ar-IQ" sz="6000" i="1" dirty="0" smtClean="0">
                <a:latin typeface="Algerian" pitchFamily="82" charset="0"/>
              </a:rPr>
              <a:t>التروس و </a:t>
            </a:r>
            <a:r>
              <a:rPr lang="ar-IQ" sz="6000" i="1" dirty="0" smtClean="0">
                <a:solidFill>
                  <a:srgbClr val="575F6D"/>
                </a:solidFill>
                <a:latin typeface="Algerian" pitchFamily="82" charset="0"/>
              </a:rPr>
              <a:t>الحوامل</a:t>
            </a:r>
            <a:r>
              <a:rPr lang="ar-IQ" sz="6000" i="1" dirty="0" smtClean="0">
                <a:latin typeface="Algerian" pitchFamily="82" charset="0"/>
              </a:rPr>
              <a:t/>
            </a:r>
            <a:br>
              <a:rPr lang="ar-IQ" sz="6000" i="1" dirty="0" smtClean="0">
                <a:latin typeface="Algerian" pitchFamily="82" charset="0"/>
              </a:rPr>
            </a:br>
            <a:r>
              <a:rPr lang="en-US" sz="6000" i="1" dirty="0" smtClean="0">
                <a:latin typeface="Algerian" pitchFamily="82" charset="0"/>
              </a:rPr>
              <a:t>gears and bearings</a:t>
            </a:r>
            <a:r>
              <a:rPr lang="ar-IQ" sz="6000" i="1" dirty="0" smtClean="0">
                <a:latin typeface="Algerian" pitchFamily="82" charset="0"/>
              </a:rPr>
              <a:t/>
            </a:r>
            <a:br>
              <a:rPr lang="ar-IQ" sz="6000" i="1" dirty="0" smtClean="0">
                <a:latin typeface="Algerian" pitchFamily="82" charset="0"/>
              </a:rPr>
            </a:br>
            <a:r>
              <a:rPr lang="ar-IQ" sz="6000" i="1" dirty="0" smtClean="0">
                <a:latin typeface="Algerian" pitchFamily="82" charset="0"/>
              </a:rPr>
              <a:t>إعداد</a:t>
            </a:r>
            <a:br>
              <a:rPr lang="ar-IQ" sz="6000" i="1" dirty="0" smtClean="0">
                <a:latin typeface="Algerian" pitchFamily="82" charset="0"/>
              </a:rPr>
            </a:br>
            <a:r>
              <a:rPr lang="ar-IQ" sz="5400" i="1" dirty="0" smtClean="0">
                <a:latin typeface="Algerian" pitchFamily="82" charset="0"/>
              </a:rPr>
              <a:t>الدكتور : عماد توما بني</a:t>
            </a:r>
            <a:br>
              <a:rPr lang="ar-IQ" sz="5400" i="1" dirty="0" smtClean="0">
                <a:latin typeface="Algerian" pitchFamily="82" charset="0"/>
              </a:rPr>
            </a:br>
            <a:endParaRPr lang="ar-IQ" sz="5400" i="1" dirty="0">
              <a:latin typeface="Algerian" pitchFamily="82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2</a:t>
            </a:fld>
            <a:endParaRPr lang="ar-IQ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20</a:t>
            </a:fld>
            <a:endParaRPr lang="ar-IQ"/>
          </a:p>
        </p:txBody>
      </p:sp>
      <p:pic>
        <p:nvPicPr>
          <p:cNvPr id="18434" name="Picture 2" descr="C:\Users\مكتب مايكروسوفت\Desktop\New folder (3)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357166"/>
            <a:ext cx="7734834" cy="500066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21</a:t>
            </a:fld>
            <a:endParaRPr lang="ar-IQ"/>
          </a:p>
        </p:txBody>
      </p:sp>
      <p:pic>
        <p:nvPicPr>
          <p:cNvPr id="5" name="Picture 3" descr="C:\Users\مكتب مايكروسوفت\Desktop\New folder (3)\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542087" cy="3105150"/>
          </a:xfrm>
          <a:prstGeom prst="rect">
            <a:avLst/>
          </a:prstGeom>
          <a:noFill/>
        </p:spPr>
      </p:pic>
      <p:pic>
        <p:nvPicPr>
          <p:cNvPr id="19458" name="Picture 2" descr="C:\Users\مكتب مايكروسوفت\Desktop\New folder (3)\22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3781425"/>
            <a:ext cx="6446837" cy="3076575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cover dir="ru"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22</a:t>
            </a:fld>
            <a:endParaRPr lang="ar-IQ"/>
          </a:p>
        </p:txBody>
      </p:sp>
      <p:pic>
        <p:nvPicPr>
          <p:cNvPr id="20482" name="Picture 2" descr="C:\Users\مكتب مايكروسوفت\Desktop\New folder (3)\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357166"/>
            <a:ext cx="6389687" cy="2247900"/>
          </a:xfrm>
          <a:prstGeom prst="rect">
            <a:avLst/>
          </a:prstGeom>
          <a:noFill/>
        </p:spPr>
      </p:pic>
      <p:pic>
        <p:nvPicPr>
          <p:cNvPr id="20483" name="Picture 3" descr="C:\Users\مكتب مايكروسوفت\Desktop\New folder (3)\2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000100" y="2786058"/>
            <a:ext cx="6532563" cy="3733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comb dir="vert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23</a:t>
            </a:fld>
            <a:endParaRPr lang="ar-IQ"/>
          </a:p>
        </p:txBody>
      </p:sp>
      <p:pic>
        <p:nvPicPr>
          <p:cNvPr id="21506" name="Picture 2" descr="C:\Users\مكتب مايكروسوفت\Desktop\New folder (3)\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571480"/>
            <a:ext cx="7460729" cy="392909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24</a:t>
            </a:fld>
            <a:endParaRPr lang="ar-IQ"/>
          </a:p>
        </p:txBody>
      </p:sp>
      <p:pic>
        <p:nvPicPr>
          <p:cNvPr id="22530" name="Picture 2" descr="C:\Users\مكتب مايكروسوفت\Desktop\New folder (3)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42910" y="642918"/>
            <a:ext cx="7267122" cy="431008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wipe dir="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25</a:t>
            </a:fld>
            <a:endParaRPr lang="ar-IQ"/>
          </a:p>
        </p:txBody>
      </p:sp>
      <p:pic>
        <p:nvPicPr>
          <p:cNvPr id="23554" name="Picture 2" descr="C:\Users\مكتب مايكروسوفت\Desktop\New folder (3)\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00042"/>
            <a:ext cx="7103157" cy="507209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26</a:t>
            </a:fld>
            <a:endParaRPr lang="ar-IQ"/>
          </a:p>
        </p:txBody>
      </p:sp>
      <p:pic>
        <p:nvPicPr>
          <p:cNvPr id="24578" name="Picture 2" descr="C:\Users\مكتب مايكروسوفت\Desktop\New folder (3)\2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451858" y="500042"/>
            <a:ext cx="7763480" cy="421484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strips dir="rd"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27</a:t>
            </a:fld>
            <a:endParaRPr lang="ar-IQ"/>
          </a:p>
        </p:txBody>
      </p:sp>
      <p:pic>
        <p:nvPicPr>
          <p:cNvPr id="25602" name="Picture 2" descr="C:\Users\مكتب مايكروسوفت\Desktop\New folder (3)\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642918"/>
            <a:ext cx="6994527" cy="428628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28</a:t>
            </a:fld>
            <a:endParaRPr lang="ar-IQ"/>
          </a:p>
        </p:txBody>
      </p:sp>
      <p:pic>
        <p:nvPicPr>
          <p:cNvPr id="26626" name="Picture 2" descr="C:\Users\مكتب مايكروسوفت\Desktop\New folder (3)\3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15359" y="214290"/>
            <a:ext cx="7585731" cy="2000264"/>
          </a:xfrm>
          <a:prstGeom prst="rect">
            <a:avLst/>
          </a:prstGeom>
          <a:noFill/>
        </p:spPr>
      </p:pic>
      <p:pic>
        <p:nvPicPr>
          <p:cNvPr id="26627" name="Picture 3" descr="C:\Users\مكتب مايكروسوفت\Desktop\New folder (3)\3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642910" y="2357430"/>
            <a:ext cx="7882174" cy="3786214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29</a:t>
            </a:fld>
            <a:endParaRPr lang="ar-IQ"/>
          </a:p>
        </p:txBody>
      </p:sp>
      <p:pic>
        <p:nvPicPr>
          <p:cNvPr id="27650" name="Picture 2" descr="C:\Users\مكتب مايكروسوفت\Desktop\New folder (3)\3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71538" y="500042"/>
            <a:ext cx="6813488" cy="28527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pull dir="rd"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عنصر نائب لرقم الشريحة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3</a:t>
            </a:fld>
            <a:endParaRPr lang="ar-IQ"/>
          </a:p>
        </p:txBody>
      </p:sp>
      <p:pic>
        <p:nvPicPr>
          <p:cNvPr id="1026" name="Picture 2" descr="C:\Users\مكتب مايكروسوفت\Desktop\New folder (3)\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000232" y="500042"/>
            <a:ext cx="6573319" cy="364807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30</a:t>
            </a:fld>
            <a:endParaRPr lang="ar-IQ"/>
          </a:p>
        </p:txBody>
      </p:sp>
      <p:pic>
        <p:nvPicPr>
          <p:cNvPr id="28674" name="Picture 2" descr="C:\Users\مكتب مايكروسوفت\Desktop\New folder (4)\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02430" y="328605"/>
            <a:ext cx="7155718" cy="445771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31</a:t>
            </a:fld>
            <a:endParaRPr lang="ar-IQ"/>
          </a:p>
        </p:txBody>
      </p:sp>
      <p:pic>
        <p:nvPicPr>
          <p:cNvPr id="29698" name="Picture 2" descr="C:\Users\مكتب مايكروسوفت\Desktop\New folder (4)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85728"/>
            <a:ext cx="6802214" cy="544832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wedge/>
  </p:transition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32</a:t>
            </a:fld>
            <a:endParaRPr lang="ar-IQ"/>
          </a:p>
        </p:txBody>
      </p:sp>
      <p:pic>
        <p:nvPicPr>
          <p:cNvPr id="30722" name="Picture 2" descr="C:\Users\مكتب مايكروسوفت\Desktop\New folder (4)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285728"/>
            <a:ext cx="6844778" cy="554833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33</a:t>
            </a:fld>
            <a:endParaRPr lang="ar-IQ"/>
          </a:p>
        </p:txBody>
      </p:sp>
      <p:pic>
        <p:nvPicPr>
          <p:cNvPr id="31746" name="Picture 2" descr="C:\Users\مكتب مايكروسوفت\Desktop\New folder (4)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571625" y="1357313"/>
            <a:ext cx="6000750" cy="414337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wheel spokes="2"/>
  </p:transition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34</a:t>
            </a:fld>
            <a:endParaRPr lang="ar-IQ"/>
          </a:p>
        </p:txBody>
      </p:sp>
      <p:pic>
        <p:nvPicPr>
          <p:cNvPr id="32770" name="Picture 2" descr="C:\Users\مكتب مايكروسوفت\Desktop\New folder (4)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285728"/>
            <a:ext cx="6484937" cy="37338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35</a:t>
            </a:fld>
            <a:endParaRPr lang="ar-IQ"/>
          </a:p>
        </p:txBody>
      </p:sp>
      <p:pic>
        <p:nvPicPr>
          <p:cNvPr id="33794" name="Picture 2" descr="C:\Users\مكتب مايكروسوفت\Desktop\New folder (4)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00175" y="1357313"/>
            <a:ext cx="6343650" cy="414337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36</a:t>
            </a:fld>
            <a:endParaRPr lang="ar-IQ"/>
          </a:p>
        </p:txBody>
      </p:sp>
      <p:pic>
        <p:nvPicPr>
          <p:cNvPr id="34818" name="Picture 2" descr="C:\Users\مكتب مايكروسوفت\Desktop\New folder (4)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666875" y="1176338"/>
            <a:ext cx="5810250" cy="450532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b="1" i="1" dirty="0" smtClean="0"/>
              <a:t>Dr. EMAD TOMA BANE KARASH</a:t>
            </a:r>
            <a:endParaRPr lang="ar-IQ" b="1" i="1" dirty="0"/>
          </a:p>
        </p:txBody>
      </p:sp>
    </p:spTree>
  </p:cSld>
  <p:clrMapOvr>
    <a:masterClrMapping/>
  </p:clrMapOvr>
  <p:transition>
    <p:blinds dir="vert"/>
  </p:transition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37</a:t>
            </a:fld>
            <a:endParaRPr lang="ar-IQ"/>
          </a:p>
        </p:txBody>
      </p:sp>
      <p:pic>
        <p:nvPicPr>
          <p:cNvPr id="35842" name="Picture 2" descr="C:\Users\مكتب مايكروسوفت\Desktop\New folder (4)\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014538" y="1533525"/>
            <a:ext cx="5114925" cy="3790950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cut thruBlk="1"/>
  </p:transition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38</a:t>
            </a:fld>
            <a:endParaRPr lang="ar-IQ"/>
          </a:p>
        </p:txBody>
      </p:sp>
      <p:pic>
        <p:nvPicPr>
          <p:cNvPr id="36866" name="Picture 2" descr="C:\Users\مكتب مايكروسوفت\Desktop\New folder (4)\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7788" y="1138238"/>
            <a:ext cx="6446837" cy="4581525"/>
          </a:xfrm>
          <a:prstGeom prst="rect">
            <a:avLst/>
          </a:prstGeom>
          <a:noFill/>
        </p:spPr>
      </p:pic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</p:spPr>
        <p:txBody>
          <a:bodyPr/>
          <a:lstStyle/>
          <a:p>
            <a:r>
              <a:rPr lang="en-US" b="1" i="1" dirty="0" smtClean="0"/>
              <a:t>Dr. EMAD TOMA BANE KARASH</a:t>
            </a:r>
            <a:endParaRPr lang="ar-IQ" b="1" i="1" dirty="0"/>
          </a:p>
        </p:txBody>
      </p:sp>
    </p:spTree>
  </p:cSld>
  <p:clrMapOvr>
    <a:masterClrMapping/>
  </p:clrMapOvr>
  <p:transition>
    <p:cut thruBlk="1"/>
  </p:transition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39</a:t>
            </a:fld>
            <a:endParaRPr lang="ar-IQ"/>
          </a:p>
        </p:txBody>
      </p:sp>
      <p:pic>
        <p:nvPicPr>
          <p:cNvPr id="37890" name="Picture 2" descr="C:\Users\مكتب مايكروسوفت\Desktop\New folder (4)\1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928662" y="214290"/>
            <a:ext cx="6532563" cy="2619375"/>
          </a:xfrm>
          <a:prstGeom prst="rect">
            <a:avLst/>
          </a:prstGeom>
          <a:noFill/>
        </p:spPr>
      </p:pic>
      <p:pic>
        <p:nvPicPr>
          <p:cNvPr id="37891" name="Picture 3" descr="C:\Users\مكتب مايكروسوفت\Desktop\New folder (4)\11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785786" y="2786058"/>
            <a:ext cx="6799263" cy="3829050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</p:spPr>
        <p:txBody>
          <a:bodyPr/>
          <a:lstStyle/>
          <a:p>
            <a:r>
              <a:rPr lang="en-US" b="1" i="1" dirty="0" smtClean="0"/>
              <a:t>Dr. EMAD TOMA BANE KARASH</a:t>
            </a:r>
            <a:endParaRPr lang="ar-IQ" b="1" i="1" dirty="0"/>
          </a:p>
        </p:txBody>
      </p:sp>
    </p:spTree>
  </p:cSld>
  <p:clrMapOvr>
    <a:masterClrMapping/>
  </p:clrMapOvr>
  <p:transition>
    <p:cut thruBlk="1"/>
  </p:transition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4</a:t>
            </a:fld>
            <a:endParaRPr lang="ar-IQ"/>
          </a:p>
        </p:txBody>
      </p:sp>
      <p:pic>
        <p:nvPicPr>
          <p:cNvPr id="2050" name="Picture 2" descr="C:\Users\مكتب مايكروسوفت\Desktop\New folder (3)\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6"/>
            <a:ext cx="7188207" cy="5214974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عنصر نائب لرقم الشريحة 2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40</a:t>
            </a:fld>
            <a:endParaRPr lang="ar-IQ"/>
          </a:p>
        </p:txBody>
      </p:sp>
      <p:pic>
        <p:nvPicPr>
          <p:cNvPr id="38914" name="Picture 2" descr="C:\Users\مكتب مايكروسوفت\Desktop\New folder (4)\1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214414" y="0"/>
            <a:ext cx="6570663" cy="4514850"/>
          </a:xfrm>
          <a:prstGeom prst="rect">
            <a:avLst/>
          </a:prstGeom>
          <a:noFill/>
        </p:spPr>
      </p:pic>
      <p:pic>
        <p:nvPicPr>
          <p:cNvPr id="38915" name="Picture 3" descr="C:\Users\مكتب مايكروسوفت\Desktop\New folder (4)\13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4533900"/>
            <a:ext cx="6789737" cy="2324100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990186" y="3737240"/>
            <a:ext cx="3200400" cy="365760"/>
          </a:xfrm>
        </p:spPr>
        <p:txBody>
          <a:bodyPr/>
          <a:lstStyle/>
          <a:p>
            <a:r>
              <a:rPr lang="en-US" b="1" i="1" dirty="0" smtClean="0"/>
              <a:t>Dr. EMAD TOMA BANE KARASH</a:t>
            </a:r>
            <a:endParaRPr lang="ar-IQ" b="1" i="1" dirty="0"/>
          </a:p>
        </p:txBody>
      </p:sp>
    </p:spTree>
  </p:cSld>
  <p:clrMapOvr>
    <a:masterClrMapping/>
  </p:clrMapOvr>
  <p:transition>
    <p:cut thruBlk="1"/>
  </p:transition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41</a:t>
            </a:fld>
            <a:endParaRPr lang="ar-IQ"/>
          </a:p>
        </p:txBody>
      </p:sp>
      <p:pic>
        <p:nvPicPr>
          <p:cNvPr id="39938" name="Picture 2" descr="C:\Users\مكتب مايكروسوفت\Desktop\New folder (4)\14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19213" y="1104900"/>
            <a:ext cx="6503987" cy="4648200"/>
          </a:xfrm>
          <a:prstGeom prst="rect">
            <a:avLst/>
          </a:prstGeom>
          <a:noFill/>
        </p:spPr>
      </p:pic>
      <p:sp>
        <p:nvSpPr>
          <p:cNvPr id="8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644626" y="3391680"/>
            <a:ext cx="3891520" cy="365760"/>
          </a:xfrm>
        </p:spPr>
        <p:txBody>
          <a:bodyPr/>
          <a:lstStyle/>
          <a:p>
            <a:r>
              <a:rPr lang="en-US" b="1" i="1" dirty="0" smtClean="0">
                <a:solidFill>
                  <a:schemeClr val="bg2">
                    <a:lumMod val="10000"/>
                  </a:schemeClr>
                </a:solidFill>
              </a:rPr>
              <a:t>Dr. EMAD TOMA BANE KARASH</a:t>
            </a:r>
            <a:endParaRPr lang="ar-IQ" b="1" i="1" dirty="0">
              <a:solidFill>
                <a:schemeClr val="bg2">
                  <a:lumMod val="10000"/>
                </a:schemeClr>
              </a:solidFill>
            </a:endParaRPr>
          </a:p>
        </p:txBody>
      </p:sp>
    </p:spTree>
  </p:cSld>
  <p:clrMapOvr>
    <a:masterClrMapping/>
  </p:clrMapOvr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42</a:t>
            </a:fld>
            <a:endParaRPr lang="ar-IQ"/>
          </a:p>
        </p:txBody>
      </p:sp>
      <p:pic>
        <p:nvPicPr>
          <p:cNvPr id="40962" name="Picture 2" descr="C:\Users\مكتب مايكروسوفت\Desktop\New folder (4)\1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547938" y="1123950"/>
            <a:ext cx="4048125" cy="4610100"/>
          </a:xfrm>
          <a:prstGeom prst="rect">
            <a:avLst/>
          </a:prstGeom>
          <a:noFill/>
        </p:spPr>
      </p:pic>
      <p:sp>
        <p:nvSpPr>
          <p:cNvPr id="7" name="Footer Placeholder 4"/>
          <p:cNvSpPr>
            <a:spLocks noGrp="1"/>
          </p:cNvSpPr>
          <p:nvPr>
            <p:ph type="ftr" sz="quarter" idx="12"/>
          </p:nvPr>
        </p:nvSpPr>
        <p:spPr>
          <a:xfrm rot="5400000">
            <a:off x="6860650" y="3607704"/>
            <a:ext cx="3459472" cy="365760"/>
          </a:xfrm>
        </p:spPr>
        <p:txBody>
          <a:bodyPr/>
          <a:lstStyle/>
          <a:p>
            <a:r>
              <a:rPr lang="en-US" b="1" i="1" dirty="0" smtClean="0">
                <a:solidFill>
                  <a:schemeClr val="tx1"/>
                </a:solidFill>
              </a:rPr>
              <a:t>Dr. EMAD TOMA BANE KARASH</a:t>
            </a:r>
            <a:endParaRPr lang="ar-IQ" b="1" i="1" dirty="0">
              <a:solidFill>
                <a:schemeClr val="tx1"/>
              </a:solidFill>
            </a:endParaRPr>
          </a:p>
        </p:txBody>
      </p:sp>
    </p:spTree>
  </p:cSld>
  <p:clrMapOvr>
    <a:masterClrMapping/>
  </p:clrMapOvr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43</a:t>
            </a:fld>
            <a:endParaRPr lang="ar-IQ"/>
          </a:p>
        </p:txBody>
      </p:sp>
      <p:pic>
        <p:nvPicPr>
          <p:cNvPr id="41986" name="Picture 2" descr="C:\Users\مكتب مايكروسوفت\Desktop\New folder (4)\1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43025" y="1447800"/>
            <a:ext cx="6456363" cy="396240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b="1" i="1" dirty="0" smtClean="0"/>
              <a:t>Dr. EMAD TOMA BANE KARASH</a:t>
            </a:r>
            <a:endParaRPr lang="ar-IQ" b="1" i="1" dirty="0"/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44</a:t>
            </a:fld>
            <a:endParaRPr lang="ar-IQ"/>
          </a:p>
        </p:txBody>
      </p:sp>
      <p:pic>
        <p:nvPicPr>
          <p:cNvPr id="43010" name="Picture 2" descr="C:\Users\مكتب مايكروسوفت\Desktop\New folder (4)\1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428604"/>
            <a:ext cx="8248827" cy="4962546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45</a:t>
            </a:fld>
            <a:endParaRPr lang="ar-IQ"/>
          </a:p>
        </p:txBody>
      </p:sp>
      <p:pic>
        <p:nvPicPr>
          <p:cNvPr id="44034" name="Picture 2" descr="C:\Users\مكتب مايكروسوفت\Desktop\New folder (4)\18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390650" y="981075"/>
            <a:ext cx="6361113" cy="48958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46</a:t>
            </a:fld>
            <a:endParaRPr lang="ar-IQ"/>
          </a:p>
        </p:txBody>
      </p:sp>
      <p:pic>
        <p:nvPicPr>
          <p:cNvPr id="45058" name="Picture 2" descr="C:\Users\مكتب مايكروسوفت\Desktop\New folder (4)\1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14282" y="500042"/>
            <a:ext cx="7858180" cy="5886422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47</a:t>
            </a:fld>
            <a:endParaRPr lang="ar-IQ"/>
          </a:p>
        </p:txBody>
      </p:sp>
      <p:pic>
        <p:nvPicPr>
          <p:cNvPr id="46082" name="Picture 2" descr="C:\Users\مكتب مايكروسوفت\Desktop\New folder (4)\20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857232"/>
            <a:ext cx="8458237" cy="434341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48</a:t>
            </a:fld>
            <a:endParaRPr lang="ar-IQ"/>
          </a:p>
        </p:txBody>
      </p:sp>
      <p:pic>
        <p:nvPicPr>
          <p:cNvPr id="47106" name="Picture 2" descr="C:\Users\مكتب مايكروسوفت\Desktop\New folder (4)\2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357166"/>
            <a:ext cx="7460278" cy="5414984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49</a:t>
            </a:fld>
            <a:endParaRPr lang="ar-IQ"/>
          </a:p>
        </p:txBody>
      </p:sp>
      <p:pic>
        <p:nvPicPr>
          <p:cNvPr id="48130" name="Picture 2" descr="C:\Users\مكتب مايكروسوفت\Desktop\New folder (4)\22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357166"/>
            <a:ext cx="7072362" cy="4799607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5</a:t>
            </a:fld>
            <a:endParaRPr lang="ar-IQ"/>
          </a:p>
        </p:txBody>
      </p:sp>
      <p:pic>
        <p:nvPicPr>
          <p:cNvPr id="3074" name="Picture 2" descr="C:\Users\مكتب مايكروسوفت\Desktop\New folder (3)\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928793" y="714356"/>
            <a:ext cx="6416859" cy="4357718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50</a:t>
            </a:fld>
            <a:endParaRPr lang="ar-IQ"/>
          </a:p>
        </p:txBody>
      </p:sp>
      <p:pic>
        <p:nvPicPr>
          <p:cNvPr id="49154" name="Picture 2" descr="C:\Users\مكتب مايكروسوفت\Desktop\New folder (4)\23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714348" y="428604"/>
            <a:ext cx="7306343" cy="5419746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51</a:t>
            </a:fld>
            <a:endParaRPr lang="ar-IQ"/>
          </a:p>
        </p:txBody>
      </p:sp>
      <p:pic>
        <p:nvPicPr>
          <p:cNvPr id="50178" name="Picture 2" descr="C:\Users\مكتب مايكروسوفت\Desktop\New folder (4)\2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928670"/>
            <a:ext cx="8334685" cy="4229118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52</a:t>
            </a:fld>
            <a:endParaRPr lang="ar-IQ"/>
          </a:p>
        </p:txBody>
      </p:sp>
      <p:pic>
        <p:nvPicPr>
          <p:cNvPr id="51202" name="Picture 2" descr="C:\Users\مكتب مايكروسوفت\Desktop\New folder (4)\2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357158" y="1071546"/>
            <a:ext cx="7834109" cy="4081479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53</a:t>
            </a:fld>
            <a:endParaRPr lang="ar-IQ"/>
          </a:p>
        </p:txBody>
      </p:sp>
      <p:pic>
        <p:nvPicPr>
          <p:cNvPr id="52226" name="Picture 2" descr="C:\Users\مكتب مايكروسوفت\Desktop\New folder (4)\2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42844" y="1000108"/>
            <a:ext cx="8429652" cy="4086243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5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54</a:t>
            </a:fld>
            <a:endParaRPr lang="ar-IQ"/>
          </a:p>
        </p:txBody>
      </p:sp>
      <p:pic>
        <p:nvPicPr>
          <p:cNvPr id="53250" name="Picture 2" descr="C:\Users\مكتب مايكروسوفت\Desktop\New folder (4)\2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57224" y="0"/>
            <a:ext cx="6513513" cy="1866900"/>
          </a:xfrm>
          <a:prstGeom prst="rect">
            <a:avLst/>
          </a:prstGeom>
          <a:noFill/>
        </p:spPr>
      </p:pic>
      <p:pic>
        <p:nvPicPr>
          <p:cNvPr id="53251" name="Picture 3" descr="C:\Users\مكتب مايكروسوفت\Desktop\New folder (4)\28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1809750"/>
            <a:ext cx="6437313" cy="5048250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5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55</a:t>
            </a:fld>
            <a:endParaRPr lang="ar-IQ"/>
          </a:p>
        </p:txBody>
      </p:sp>
      <p:pic>
        <p:nvPicPr>
          <p:cNvPr id="4" name="Picture 2" descr="C:\Users\مكتب مايكروسوفت\Desktop\New folder (4)\31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99180" y="500042"/>
            <a:ext cx="6682720" cy="5329258"/>
          </a:xfrm>
          <a:prstGeom prst="rect">
            <a:avLst/>
          </a:prstGeom>
          <a:noFill/>
        </p:spPr>
      </p:pic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5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Slide Number Placeholder 2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56</a:t>
            </a:fld>
            <a:endParaRPr lang="ar-IQ"/>
          </a:p>
        </p:txBody>
      </p:sp>
      <p:pic>
        <p:nvPicPr>
          <p:cNvPr id="54274" name="Picture 2" descr="C:\Users\مكتب مايكروسوفت\Desktop\New folder (4)\29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142976" y="0"/>
            <a:ext cx="6399213" cy="2247900"/>
          </a:xfrm>
          <a:prstGeom prst="rect">
            <a:avLst/>
          </a:prstGeom>
          <a:noFill/>
        </p:spPr>
      </p:pic>
      <p:pic>
        <p:nvPicPr>
          <p:cNvPr id="54275" name="Picture 3" descr="C:\Users\مكتب مايكروسوفت\Desktop\New folder (4)\30.pn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142976" y="2500306"/>
            <a:ext cx="6523037" cy="4067175"/>
          </a:xfrm>
          <a:prstGeom prst="rect">
            <a:avLst/>
          </a:prstGeom>
          <a:noFill/>
        </p:spPr>
      </p:pic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</p:sld>
</file>

<file path=ppt/slides/slide5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عنوان 1"/>
          <p:cNvSpPr>
            <a:spLocks noGrp="1"/>
          </p:cNvSpPr>
          <p:nvPr>
            <p:ph type="ctrTitle"/>
          </p:nvPr>
        </p:nvSpPr>
        <p:spPr>
          <a:xfrm>
            <a:off x="2285984" y="2214554"/>
            <a:ext cx="6172200" cy="1894362"/>
          </a:xfrm>
        </p:spPr>
        <p:txBody>
          <a:bodyPr>
            <a:normAutofit/>
          </a:bodyPr>
          <a:lstStyle/>
          <a:p>
            <a:pPr algn="ctr"/>
            <a:r>
              <a:rPr lang="ar-IQ" sz="9600" dirty="0" smtClean="0">
                <a:latin typeface="Arial Rounded MT Bold" pitchFamily="34" charset="0"/>
              </a:rPr>
              <a:t>شكرا لانتباهكم</a:t>
            </a:r>
            <a:endParaRPr lang="ar-IQ" sz="9600" dirty="0">
              <a:latin typeface="Arial Rounded MT Bold" pitchFamily="34" charset="0"/>
            </a:endParaRPr>
          </a:p>
        </p:txBody>
      </p:sp>
      <p:sp>
        <p:nvSpPr>
          <p:cNvPr id="5" name="عنصر نائب لرقم الشريحة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D530767-F2CD-469C-8E46-8562C7E2DB62}" type="slidenum">
              <a:rPr lang="ar-IQ" sz="1100" b="1" smtClean="0"/>
              <a:pPr/>
              <a:t>57</a:t>
            </a:fld>
            <a:endParaRPr lang="ar-IQ" sz="1100" b="1" dirty="0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r>
              <a:rPr lang="en-US" sz="1400" b="1" i="1" dirty="0" smtClean="0"/>
              <a:t>Dr. EMAD TOMA BANE KARASH</a:t>
            </a:r>
            <a:endParaRPr lang="ar-IQ" sz="1400" b="1" i="1" dirty="0"/>
          </a:p>
        </p:txBody>
      </p:sp>
    </p:spTree>
  </p:cSld>
  <p:clrMapOvr>
    <a:masterClrMapping/>
  </p:clrMapOvr>
  <p:transition spd="slow">
    <p:newsflash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6</a:t>
            </a:fld>
            <a:endParaRPr lang="ar-IQ"/>
          </a:p>
        </p:txBody>
      </p:sp>
      <p:pic>
        <p:nvPicPr>
          <p:cNvPr id="4098" name="Picture 2" descr="C:\Users\مكتب مايكروسوفت\Desktop\New folder (3)\4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357165"/>
            <a:ext cx="6929486" cy="5820329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7</a:t>
            </a:fld>
            <a:endParaRPr lang="ar-IQ"/>
          </a:p>
        </p:txBody>
      </p:sp>
      <p:pic>
        <p:nvPicPr>
          <p:cNvPr id="5122" name="Picture 2" descr="C:\Users\مكتب مايكروسوفت\Desktop\New folder (3)\5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1000100" y="571480"/>
            <a:ext cx="7072362" cy="5532501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8</a:t>
            </a:fld>
            <a:endParaRPr lang="ar-IQ"/>
          </a:p>
        </p:txBody>
      </p:sp>
      <p:pic>
        <p:nvPicPr>
          <p:cNvPr id="6146" name="Picture 2" descr="C:\Users\مكتب مايكروسوفت\Desktop\New folder (3)\6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500034" y="412030"/>
            <a:ext cx="8108525" cy="5302986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newsflash/>
  </p:transition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عنصر نائب لرقم الشريحة 4"/>
          <p:cNvSpPr>
            <a:spLocks noGrp="1"/>
          </p:cNvSpPr>
          <p:nvPr>
            <p:ph type="sldNum" sz="quarter" idx="11"/>
          </p:nvPr>
        </p:nvSpPr>
        <p:spPr/>
        <p:txBody>
          <a:bodyPr/>
          <a:lstStyle/>
          <a:p>
            <a:fld id="{BD530767-F2CD-469C-8E46-8562C7E2DB62}" type="slidenum">
              <a:rPr lang="ar-IQ" smtClean="0"/>
              <a:pPr/>
              <a:t>9</a:t>
            </a:fld>
            <a:endParaRPr lang="ar-IQ"/>
          </a:p>
        </p:txBody>
      </p:sp>
      <p:pic>
        <p:nvPicPr>
          <p:cNvPr id="7170" name="Picture 2" descr="C:\Users\مكتب مايكروسوفت\Desktop\New folder (3)\7.png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81067" y="428604"/>
            <a:ext cx="8647653" cy="4953021"/>
          </a:xfrm>
          <a:prstGeom prst="rect">
            <a:avLst/>
          </a:prstGeom>
          <a:noFill/>
        </p:spPr>
      </p:pic>
      <p:sp>
        <p:nvSpPr>
          <p:cNvPr id="3" name="Footer Placeholder 2"/>
          <p:cNvSpPr>
            <a:spLocks noGrp="1"/>
          </p:cNvSpPr>
          <p:nvPr>
            <p:ph type="ftr" sz="quarter" idx="12"/>
          </p:nvPr>
        </p:nvSpPr>
        <p:spPr/>
        <p:txBody>
          <a:bodyPr/>
          <a:lstStyle/>
          <a:p>
            <a:r>
              <a:rPr lang="en-US" smtClean="0"/>
              <a:t>Dr. EMAD TOMA BANE KARASH</a:t>
            </a:r>
            <a:endParaRPr lang="ar-IQ"/>
          </a:p>
        </p:txBody>
      </p:sp>
    </p:spTree>
  </p:cSld>
  <p:clrMapOvr>
    <a:masterClrMapping/>
  </p:clrMapOvr>
  <p:transition>
    <p:wipe dir="r"/>
  </p:transition>
  <p:timing>
    <p:tnLst>
      <p:par>
        <p:cTn id="1" dur="indefinite" restart="never" nodeType="tmRoot"/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Oriel">
  <a:themeElements>
    <a:clrScheme name="Oriel">
      <a:dk1>
        <a:sysClr val="windowText" lastClr="000000"/>
      </a:dk1>
      <a:lt1>
        <a:sysClr val="window" lastClr="FFFFFF"/>
      </a:lt1>
      <a:dk2>
        <a:srgbClr val="575F6D"/>
      </a:dk2>
      <a:lt2>
        <a:srgbClr val="FFF39D"/>
      </a:lt2>
      <a:accent1>
        <a:srgbClr val="FE8637"/>
      </a:accent1>
      <a:accent2>
        <a:srgbClr val="7598D9"/>
      </a:accent2>
      <a:accent3>
        <a:srgbClr val="B32C16"/>
      </a:accent3>
      <a:accent4>
        <a:srgbClr val="F5CD2D"/>
      </a:accent4>
      <a:accent5>
        <a:srgbClr val="AEBAD5"/>
      </a:accent5>
      <a:accent6>
        <a:srgbClr val="777C84"/>
      </a:accent6>
      <a:hlink>
        <a:srgbClr val="D2611C"/>
      </a:hlink>
      <a:folHlink>
        <a:srgbClr val="3B435B"/>
      </a:folHlink>
    </a:clrScheme>
    <a:fontScheme name="Oriel">
      <a:majorFont>
        <a:latin typeface="Century Schoolbook"/>
        <a:ea typeface=""/>
        <a:cs typeface=""/>
        <a:font script="Jpan" typeface="ＭＳ Ｐ明朝"/>
        <a:font script="Hang" typeface="휴먼매직체"/>
        <a:font script="Hans" typeface="华文楷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entury Schoolbook"/>
        <a:ea typeface=""/>
        <a:cs typeface=""/>
        <a:font script="Jpan" typeface="ＭＳ Ｐ明朝"/>
        <a:font script="Hang" typeface="휴먼매직체"/>
        <a:font script="Hans" typeface="宋体"/>
        <a:font script="Hant" typeface="新細明體"/>
        <a:font script="Arab" typeface="Times New Roman"/>
        <a:font script="Hebr" typeface="Times New Roman"/>
        <a:font script="Thai" typeface="KodchiangUPC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Oriel">
      <a:fillStyleLst>
        <a:solidFill>
          <a:schemeClr val="phClr"/>
        </a:solidFill>
        <a:gradFill rotWithShape="1">
          <a:gsLst>
            <a:gs pos="0">
              <a:schemeClr val="phClr">
                <a:tint val="35000"/>
                <a:satMod val="260000"/>
              </a:schemeClr>
            </a:gs>
            <a:gs pos="30000">
              <a:schemeClr val="phClr">
                <a:tint val="38000"/>
                <a:satMod val="260000"/>
              </a:schemeClr>
            </a:gs>
            <a:gs pos="75000">
              <a:schemeClr val="phClr">
                <a:tint val="55000"/>
                <a:satMod val="255000"/>
              </a:schemeClr>
            </a:gs>
            <a:gs pos="100000">
              <a:schemeClr val="phClr">
                <a:tint val="70000"/>
                <a:satMod val="255000"/>
              </a:schemeClr>
            </a:gs>
          </a:gsLst>
          <a:path path="circle">
            <a:fillToRect l="5000" t="100000" r="120000" b="10000"/>
          </a:path>
        </a:gradFill>
        <a:gradFill rotWithShape="1">
          <a:gsLst>
            <a:gs pos="0">
              <a:schemeClr val="phClr">
                <a:shade val="63000"/>
                <a:satMod val="165000"/>
              </a:schemeClr>
            </a:gs>
            <a:gs pos="30000">
              <a:schemeClr val="phClr">
                <a:shade val="58000"/>
                <a:satMod val="165000"/>
              </a:schemeClr>
            </a:gs>
            <a:gs pos="75000">
              <a:schemeClr val="phClr">
                <a:shade val="30000"/>
                <a:satMod val="175000"/>
              </a:schemeClr>
            </a:gs>
            <a:gs pos="100000">
              <a:schemeClr val="phClr">
                <a:shade val="15000"/>
                <a:satMod val="175000"/>
              </a:schemeClr>
            </a:gs>
          </a:gsLst>
          <a:path path="circle">
            <a:fillToRect l="5000" t="100000" r="120000" b="10000"/>
          </a:path>
        </a:gradFill>
      </a:fillStyleLst>
      <a:lnStyleLst>
        <a:ln w="12700" cap="flat" cmpd="sng" algn="ctr">
          <a:solidFill>
            <a:schemeClr val="phClr">
              <a:shade val="70000"/>
              <a:satMod val="150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4925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0800" dist="250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</a:effectStyle>
        <a:effectStyle>
          <a:effectLst>
            <a:outerShdw blurRad="50800" dist="20000" dir="5400000" rotWithShape="0">
              <a:srgbClr val="000000">
                <a:alpha val="42000"/>
              </a:srgbClr>
            </a:outerShdw>
          </a:effectLst>
          <a:scene3d>
            <a:camera prst="orthographicFront">
              <a:rot lat="0" lon="0" rev="0"/>
            </a:camera>
            <a:lightRig rig="balanced" dir="t">
              <a:rot lat="0" lon="0" rev="0"/>
            </a:lightRig>
          </a:scene3d>
          <a:sp3d>
            <a:bevelT w="47625" h="69850"/>
            <a:contourClr>
              <a:schemeClr val="lt1"/>
            </a:contourClr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58000"/>
                <a:satMod val="125000"/>
              </a:schemeClr>
            </a:gs>
            <a:gs pos="40000">
              <a:schemeClr val="phClr">
                <a:tint val="90000"/>
                <a:shade val="90000"/>
                <a:satMod val="120000"/>
              </a:schemeClr>
            </a:gs>
            <a:gs pos="100000">
              <a:schemeClr val="phClr">
                <a:tint val="50000"/>
              </a:schemeClr>
            </a:gs>
          </a:gsLst>
          <a:lin ang="16200000" scaled="1"/>
        </a:gradFill>
        <a:blipFill>
          <a:blip xmlns:r="http://schemas.openxmlformats.org/officeDocument/2006/relationships" r:embed="rId1">
            <a:duotone>
              <a:schemeClr val="phClr">
                <a:shade val="80000"/>
              </a:schemeClr>
              <a:schemeClr val="phClr">
                <a:tint val="91000"/>
              </a:schemeClr>
            </a:duotone>
          </a:blip>
          <a:tile tx="0" ty="0" sx="40000" sy="50000" flip="y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سمة Offic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Oriel</Template>
  <TotalTime>287</TotalTime>
  <Words>420</Words>
  <Application>Microsoft Office PowerPoint</Application>
  <PresentationFormat>On-screen Show (4:3)</PresentationFormat>
  <Paragraphs>123</Paragraphs>
  <Slides>57</Slides>
  <Notes>3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57</vt:i4>
      </vt:variant>
    </vt:vector>
  </HeadingPairs>
  <TitlesOfParts>
    <vt:vector size="58" baseType="lpstr">
      <vt:lpstr>Oriel</vt:lpstr>
      <vt:lpstr>PowerPoint Presentation</vt:lpstr>
      <vt:lpstr>التروس و الحوامل gears and bearings إعداد الدكتور : عماد توما بني 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شكرا لانتباهكم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الشريحة 1</dc:title>
  <dc:creator>مكتب مايكروسوفت</dc:creator>
  <cp:lastModifiedBy>adonees</cp:lastModifiedBy>
  <cp:revision>44</cp:revision>
  <dcterms:created xsi:type="dcterms:W3CDTF">2013-11-08T20:39:21Z</dcterms:created>
  <dcterms:modified xsi:type="dcterms:W3CDTF">2015-01-31T21:05:48Z</dcterms:modified>
</cp:coreProperties>
</file>