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>
      <p:cViewPr varScale="1">
        <p:scale>
          <a:sx n="74" d="100"/>
          <a:sy n="74" d="100"/>
        </p:scale>
        <p:origin x="129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7B36-7466-4342-9631-4C97ADD39F60}" type="datetimeFigureOut">
              <a:rPr lang="ar-SA" smtClean="0"/>
              <a:t>6/9/1436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3420-A3BD-4838-B891-07C619EF5F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8459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7B36-7466-4342-9631-4C97ADD39F60}" type="datetimeFigureOut">
              <a:rPr lang="ar-SA" smtClean="0"/>
              <a:t>6/9/1436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3420-A3BD-4838-B891-07C619EF5F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089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7B36-7466-4342-9631-4C97ADD39F60}" type="datetimeFigureOut">
              <a:rPr lang="ar-SA" smtClean="0"/>
              <a:t>6/9/1436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3420-A3BD-4838-B891-07C619EF5F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458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7B36-7466-4342-9631-4C97ADD39F60}" type="datetimeFigureOut">
              <a:rPr lang="ar-SA" smtClean="0"/>
              <a:t>6/9/1436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3420-A3BD-4838-B891-07C619EF5F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291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7B36-7466-4342-9631-4C97ADD39F60}" type="datetimeFigureOut">
              <a:rPr lang="ar-SA" smtClean="0"/>
              <a:t>6/9/1436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3420-A3BD-4838-B891-07C619EF5F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32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7B36-7466-4342-9631-4C97ADD39F60}" type="datetimeFigureOut">
              <a:rPr lang="ar-SA" smtClean="0"/>
              <a:t>6/9/1436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3420-A3BD-4838-B891-07C619EF5F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80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7B36-7466-4342-9631-4C97ADD39F60}" type="datetimeFigureOut">
              <a:rPr lang="ar-SA" smtClean="0"/>
              <a:t>6/9/1436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3420-A3BD-4838-B891-07C619EF5F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2972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7B36-7466-4342-9631-4C97ADD39F60}" type="datetimeFigureOut">
              <a:rPr lang="ar-SA" smtClean="0"/>
              <a:t>6/9/1436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3420-A3BD-4838-B891-07C619EF5F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122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7B36-7466-4342-9631-4C97ADD39F60}" type="datetimeFigureOut">
              <a:rPr lang="ar-SA" smtClean="0"/>
              <a:t>6/9/1436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3420-A3BD-4838-B891-07C619EF5F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8015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7B36-7466-4342-9631-4C97ADD39F60}" type="datetimeFigureOut">
              <a:rPr lang="ar-SA" smtClean="0"/>
              <a:t>6/9/1436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3420-A3BD-4838-B891-07C619EF5F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0815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7B36-7466-4342-9631-4C97ADD39F60}" type="datetimeFigureOut">
              <a:rPr lang="ar-SA" smtClean="0"/>
              <a:t>6/9/1436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23420-A3BD-4838-B891-07C619EF5F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685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77B36-7466-4342-9631-4C97ADD39F60}" type="datetimeFigureOut">
              <a:rPr lang="ar-SA" smtClean="0"/>
              <a:t>6/9/1436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23420-A3BD-4838-B891-07C619EF5F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911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file:///F:\Pictures\&#1591;&#1585;&#1610;&#1602;&#1577;%20&#1593;&#1605;&#1604;%20&#1601;&#1608;&#1585;&#1605;&#1575;&#1578;%20&#1604;&#1604;&#1603;&#1605;&#1576;&#1610;&#1608;&#1578;&#1585;%20&#1608;%20&#1578;&#1579;&#1576;&#1610;&#1578;%20windows%207_files\4646.p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file:///F:\Pictures\&#1591;&#1585;&#1610;&#1602;&#1577;%20&#1593;&#1605;&#1604;%20&#1601;&#1608;&#1585;&#1605;&#1575;&#1578;%20&#1604;&#1604;&#1603;&#1605;&#1576;&#1610;&#1608;&#1578;&#1585;%20&#1608;%20&#1578;&#1579;&#1576;&#1610;&#1578;%20windows%207_files\64.pn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ar-SA" dirty="0"/>
          </a:p>
        </p:txBody>
      </p:sp>
      <p:sp>
        <p:nvSpPr>
          <p:cNvPr id="14" name="عنوان 1"/>
          <p:cNvSpPr>
            <a:spLocks noGrp="1"/>
          </p:cNvSpPr>
          <p:nvPr>
            <p:ph type="ctrTitle"/>
          </p:nvPr>
        </p:nvSpPr>
        <p:spPr>
          <a:xfrm>
            <a:off x="-249875" y="1844824"/>
            <a:ext cx="9393875" cy="48383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15" name="عنوان 1"/>
          <p:cNvSpPr txBox="1">
            <a:spLocks/>
          </p:cNvSpPr>
          <p:nvPr/>
        </p:nvSpPr>
        <p:spPr>
          <a:xfrm>
            <a:off x="-97475" y="1997224"/>
            <a:ext cx="9393875" cy="48383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25000" lnSpcReduction="20000"/>
          </a:bodyPr>
          <a:lstStyle>
            <a:lvl1pPr algn="ct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ar-SA" dirty="0"/>
          </a:p>
        </p:txBody>
      </p:sp>
      <p:grpSp>
        <p:nvGrpSpPr>
          <p:cNvPr id="19" name="Group 18"/>
          <p:cNvGrpSpPr/>
          <p:nvPr/>
        </p:nvGrpSpPr>
        <p:grpSpPr>
          <a:xfrm>
            <a:off x="-59057" y="-675456"/>
            <a:ext cx="9262114" cy="7533456"/>
            <a:chOff x="-118114" y="-1035496"/>
            <a:chExt cx="9262114" cy="820891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9378" y="-1035496"/>
              <a:ext cx="9213378" cy="820891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8114" y="0"/>
              <a:ext cx="9262114" cy="5674568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/>
        </p:nvSpPr>
        <p:spPr>
          <a:xfrm>
            <a:off x="29367" y="218404"/>
            <a:ext cx="8964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</a:rPr>
              <a:t>طريقة عمل فورمات للكمبيوتر و تثبيت </a:t>
            </a:r>
            <a:r>
              <a:rPr lang="en-US" sz="4000" b="1" dirty="0">
                <a:solidFill>
                  <a:srgbClr val="FF0000"/>
                </a:solidFill>
              </a:rPr>
              <a:t>windows 7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dirty="0">
                <a:solidFill>
                  <a:srgbClr val="FF0000"/>
                </a:solidFill>
              </a:rPr>
              <a:t/>
            </a:r>
            <a:br>
              <a:rPr lang="en-US" sz="4000" dirty="0">
                <a:solidFill>
                  <a:srgbClr val="FF0000"/>
                </a:solidFill>
              </a:rPr>
            </a:br>
            <a:endParaRPr lang="ar-SA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38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758" y="1143000"/>
            <a:ext cx="9163757" cy="571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303"/>
            <a:ext cx="9161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10- </a:t>
            </a:r>
            <a:r>
              <a:rPr lang="ar-SA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الان ناتي الى خطوة تقسيم القرص </a:t>
            </a:r>
            <a:r>
              <a:rPr lang="ar-SA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Hard disk ” </a:t>
            </a:r>
            <a:r>
              <a:rPr lang="ar-SA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سأقوم بتقسيم القرص الى قرص واحد و بنفس الطريقة تستطيع التقسيم الى اكثر من قرص فقط راعي حجم القرص الذي </a:t>
            </a:r>
            <a:r>
              <a:rPr lang="ar-SA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تنشأه </a:t>
            </a:r>
          </a:p>
          <a:p>
            <a:r>
              <a:rPr lang="ar-SA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أ</a:t>
            </a:r>
            <a:r>
              <a:rPr lang="ar-SA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ضغط </a:t>
            </a:r>
            <a:r>
              <a:rPr lang="ar-SA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على ”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Drive option (advanced) ”</a:t>
            </a:r>
            <a:endParaRPr lang="ar-S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306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4" y="1323439"/>
            <a:ext cx="9113846" cy="55171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11- </a:t>
            </a:r>
            <a:r>
              <a:rPr lang="ar-SA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ثم قم بالضغط على ”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New”</a:t>
            </a:r>
            <a:b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ar-SA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ملاحظة في هذه الطريقة قرص التخزين مهيئ وجاهز للتقسيم في حال كان هناك اقراص سابقة نقوم بتهيئة الاقراص بالضغط على زر ”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Format ”</a:t>
            </a:r>
            <a:b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ar-SA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تحذير: </a:t>
            </a:r>
            <a:r>
              <a:rPr lang="ar-SA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عند الضغط على زر ”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Format ” </a:t>
            </a:r>
            <a:r>
              <a:rPr lang="ar-SA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سيتم حذف جميع البيانات الموجودة على القرص</a:t>
            </a:r>
            <a:endParaRPr lang="ar-S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42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0" y="1556792"/>
            <a:ext cx="9115400" cy="53012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2" y="0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12- </a:t>
            </a:r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حدد حجم القرص جديد الذي ستنشأه مع الاخذ بالاعتبار ان الحجم بالميقابايت </a:t>
            </a:r>
            <a:r>
              <a:rPr lang="ar-SA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    وكل </a:t>
            </a:r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 جيجا بايت يساوي 1024 ميقا بايت</a:t>
            </a:r>
            <a:b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مثال : 25 جيجا بايت * 1024 يساوي 25600 ميقا بايت</a:t>
            </a:r>
            <a:b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بعد الانتهاء من الحساب اضغط على زر ”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Apply ”</a:t>
            </a:r>
            <a:endParaRPr lang="ar-S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79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9144000" cy="59267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83968" y="188640"/>
            <a:ext cx="51480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ar-SA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13- تظهر لك نافذه اضغط على زر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ok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3170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903"/>
            <a:ext cx="9001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- الان اصبح لديك قرص بحجم 25 جيجا بايت تقريبا . نلاحظ وجود قرص في الاعلى بحجم 100 ميقا بايت لاتقم </a:t>
            </a:r>
            <a:r>
              <a:rPr lang="ar-SA" sz="2000" b="1" dirty="0" smtClean="0">
                <a:solidFill>
                  <a:srgbClr val="FF0000"/>
                </a:solidFill>
              </a:rPr>
              <a:t>بفعل </a:t>
            </a:r>
            <a:r>
              <a:rPr lang="ar-SA" sz="2000" b="1" dirty="0">
                <a:solidFill>
                  <a:srgbClr val="FF0000"/>
                </a:solidFill>
              </a:rPr>
              <a:t>اي شيء له فهو قرص مخصص للنظام</a:t>
            </a:r>
          </a:p>
          <a:p>
            <a:r>
              <a:rPr lang="ar-SA" sz="2000" b="1" dirty="0">
                <a:solidFill>
                  <a:srgbClr val="FF0000"/>
                </a:solidFill>
              </a:rPr>
              <a:t>قم بالضغط على زر “</a:t>
            </a:r>
            <a:r>
              <a:rPr lang="en-US" sz="2000" b="1" dirty="0">
                <a:solidFill>
                  <a:srgbClr val="FF0000"/>
                </a:solidFill>
              </a:rPr>
              <a:t>Next ”</a:t>
            </a:r>
          </a:p>
          <a:p>
            <a:r>
              <a:rPr lang="ar-SA" sz="2000" b="1" dirty="0" smtClean="0">
                <a:solidFill>
                  <a:srgbClr val="FF0000"/>
                </a:solidFill>
              </a:rPr>
              <a:t>ملاحظة</a:t>
            </a:r>
            <a:r>
              <a:rPr lang="ar-SA" sz="2000" b="1" dirty="0">
                <a:solidFill>
                  <a:srgbClr val="FF0000"/>
                </a:solidFill>
              </a:rPr>
              <a:t>: لو اردت تقسيم مساحة 25 جيجا بايت مثلا الى قرصين ستحتاج للقيام بنفس الخطوات السابقة و لكن تضع حجم القر الاول مثلا : 10 جيجا بايت و تكتب في الحقل : 10240 ثم “</a:t>
            </a:r>
            <a:r>
              <a:rPr lang="en-US" sz="2000" b="1" dirty="0">
                <a:solidFill>
                  <a:srgbClr val="FF0000"/>
                </a:solidFill>
              </a:rPr>
              <a:t>Apply” </a:t>
            </a:r>
            <a:r>
              <a:rPr lang="ar-SA" sz="2000" b="1" dirty="0">
                <a:solidFill>
                  <a:srgbClr val="FF0000"/>
                </a:solidFill>
              </a:rPr>
              <a:t>و تظغط مرة اخرى على زر </a:t>
            </a:r>
            <a:r>
              <a:rPr lang="en-US" sz="2000" b="1" dirty="0">
                <a:solidFill>
                  <a:srgbClr val="FF0000"/>
                </a:solidFill>
              </a:rPr>
              <a:t>New </a:t>
            </a:r>
            <a:r>
              <a:rPr lang="ar-SA" sz="2000" b="1" dirty="0">
                <a:solidFill>
                  <a:srgbClr val="FF0000"/>
                </a:solidFill>
              </a:rPr>
              <a:t>و تضع باقي المساحة للقرص الثاني و تكتب في الحقل : 15360 ثم ” </a:t>
            </a:r>
            <a:r>
              <a:rPr lang="en-US" sz="2000" b="1" dirty="0">
                <a:solidFill>
                  <a:srgbClr val="FF0000"/>
                </a:solidFill>
              </a:rPr>
              <a:t>Apply ”</a:t>
            </a:r>
          </a:p>
          <a:p>
            <a:r>
              <a:rPr lang="ar-SA" sz="2000" b="1" dirty="0">
                <a:solidFill>
                  <a:srgbClr val="FF0000"/>
                </a:solidFill>
              </a:rPr>
              <a:t>وهكذا لو اردت قرص ثالث و رابع ….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4" y="2272672"/>
            <a:ext cx="9110595" cy="480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2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24544" y="6663"/>
            <a:ext cx="94431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15- الان انتظر عملية تثبيت النظام على جهازك هذه الخطوة قد تأخذ وقت كبير يترواح بين ( 15 – 25 ) دقيقة و سيتم اعادة التشغيل تلقائيا اكثر من مرة</a:t>
            </a:r>
          </a:p>
          <a:p>
            <a:r>
              <a:rPr lang="ar-SA" sz="2000" dirty="0"/>
              <a:t/>
            </a:r>
            <a:br>
              <a:rPr lang="ar-SA" sz="2000" dirty="0"/>
            </a:br>
            <a:endParaRPr lang="ar-SA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40768"/>
            <a:ext cx="9118651" cy="548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1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09631"/>
            <a:ext cx="8424936" cy="571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3648" y="370967"/>
            <a:ext cx="70202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16-يبدأ الويندوز </a:t>
            </a:r>
            <a:r>
              <a:rPr lang="ar-SA" sz="3200" b="1" dirty="0">
                <a:solidFill>
                  <a:srgbClr val="FF0000"/>
                </a:solidFill>
              </a:rPr>
              <a:t>بالخطوات الاخيرة </a:t>
            </a:r>
            <a:r>
              <a:rPr lang="ar-SA" sz="3200" b="1" dirty="0" smtClean="0">
                <a:solidFill>
                  <a:srgbClr val="FF0000"/>
                </a:solidFill>
              </a:rPr>
              <a:t>للتثبيت...</a:t>
            </a:r>
            <a:endParaRPr lang="ar-SA" sz="3200" b="1" dirty="0">
              <a:solidFill>
                <a:srgbClr val="FF0000"/>
              </a:solidFill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355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47864" y="260648"/>
            <a:ext cx="630019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ar-SA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17- ضع اسم للنظام ثم اضغط على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Next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980728"/>
            <a:ext cx="799288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96752"/>
            <a:ext cx="8892480" cy="54989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536" y="188640"/>
            <a:ext cx="867645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</a:rPr>
              <a:t>18- هنا ضع كلمة مرور للنظام ( يمكن ترك هذه الحقول فارغة اذا كنت لا تريد كلمة مرور ) ثم اضغط على ” </a:t>
            </a:r>
            <a:r>
              <a:rPr lang="en-US" sz="3200" b="1" dirty="0">
                <a:solidFill>
                  <a:srgbClr val="FF0000"/>
                </a:solidFill>
              </a:rPr>
              <a:t>Next 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68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8496944" cy="5715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9552" y="14202"/>
            <a:ext cx="86044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19- هنا يطلب منك الرمز التسلسلي لتفعيل الويندوز اتركه فارغ واضغط على ”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Next ”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5208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395536" y="260648"/>
            <a:ext cx="8568952" cy="4351338"/>
          </a:xfrm>
        </p:spPr>
        <p:txBody>
          <a:bodyPr>
            <a:noAutofit/>
          </a:bodyPr>
          <a:lstStyle/>
          <a:p>
            <a:r>
              <a:rPr lang="ar-SA" sz="2800" b="1" dirty="0" smtClean="0">
                <a:solidFill>
                  <a:srgbClr val="0070C0"/>
                </a:solidFill>
              </a:rPr>
              <a:t>نظام تشغيل ويندوز هو النظام الاكثر استخداماً على اجهزة الكمبيوتر             حيث يقدر انه نسبة %91 من اجهزة الكمبيوتر في العالم تستخدم           احد انظمة ويندوز و لتثبيت هذا النظام على جهاز الكمبيوتر تحتاج الى ان يكون لديك </a:t>
            </a:r>
            <a:r>
              <a:rPr lang="en-US" sz="2800" b="1" dirty="0" smtClean="0">
                <a:solidFill>
                  <a:srgbClr val="0070C0"/>
                </a:solidFill>
              </a:rPr>
              <a:t>CD/DVD</a:t>
            </a:r>
            <a:r>
              <a:rPr lang="ar-SA" sz="2800" b="1" dirty="0" smtClean="0">
                <a:solidFill>
                  <a:srgbClr val="0070C0"/>
                </a:solidFill>
              </a:rPr>
              <a:t>يحتوي على نسخة من ويندوز 7</a:t>
            </a:r>
            <a:br>
              <a:rPr lang="ar-SA" sz="2800" b="1" dirty="0" smtClean="0">
                <a:solidFill>
                  <a:srgbClr val="0070C0"/>
                </a:solidFill>
              </a:rPr>
            </a:br>
            <a:r>
              <a:rPr lang="ar-SA" sz="2800" b="1" dirty="0" smtClean="0">
                <a:solidFill>
                  <a:srgbClr val="0070C0"/>
                </a:solidFill>
              </a:rPr>
              <a:t>هنا سأشرح لكم طريقة تثبيت </a:t>
            </a:r>
            <a:r>
              <a:rPr lang="en-US" sz="2800" b="1" dirty="0" smtClean="0">
                <a:solidFill>
                  <a:srgbClr val="0070C0"/>
                </a:solidFill>
              </a:rPr>
              <a:t>windows 7</a:t>
            </a:r>
            <a:r>
              <a:rPr lang="ar-SA" sz="2800" b="1" dirty="0" smtClean="0">
                <a:solidFill>
                  <a:srgbClr val="0070C0"/>
                </a:solidFill>
              </a:rPr>
              <a:t>على جهاز الكمبيوتر</a:t>
            </a:r>
            <a:br>
              <a:rPr lang="ar-SA" sz="2800" b="1" dirty="0" smtClean="0">
                <a:solidFill>
                  <a:srgbClr val="0070C0"/>
                </a:solidFill>
              </a:rPr>
            </a:br>
            <a:r>
              <a:rPr lang="ar-SA" sz="2800" b="1" dirty="0" smtClean="0">
                <a:solidFill>
                  <a:srgbClr val="0070C0"/>
                </a:solidFill>
              </a:rPr>
              <a:t>نبدأ الان مع الطريقة : </a:t>
            </a:r>
            <a:br>
              <a:rPr lang="ar-SA" sz="2800" b="1" dirty="0" smtClean="0">
                <a:solidFill>
                  <a:srgbClr val="0070C0"/>
                </a:solidFill>
              </a:rPr>
            </a:br>
            <a:r>
              <a:rPr lang="ar-SA" sz="2800" b="1" dirty="0" smtClean="0">
                <a:solidFill>
                  <a:srgbClr val="0070C0"/>
                </a:solidFill>
              </a:rPr>
              <a:t>1- بداية يجب ان تكون ضبطت اعدادت الإقلاع من السيدي وذلك عن طريق </a:t>
            </a:r>
            <a:r>
              <a:rPr lang="en-US" sz="2800" b="1" dirty="0" smtClean="0">
                <a:solidFill>
                  <a:srgbClr val="0070C0"/>
                </a:solidFill>
              </a:rPr>
              <a:t>BIOS</a:t>
            </a:r>
            <a:r>
              <a:rPr lang="ar-SA" sz="2800" b="1" dirty="0" smtClean="0">
                <a:solidFill>
                  <a:srgbClr val="0070C0"/>
                </a:solidFill>
              </a:rPr>
              <a:t/>
            </a:r>
            <a:br>
              <a:rPr lang="ar-SA" sz="2800" b="1" dirty="0" smtClean="0">
                <a:solidFill>
                  <a:srgbClr val="0070C0"/>
                </a:solidFill>
              </a:rPr>
            </a:br>
            <a:r>
              <a:rPr lang="ar-SA" sz="2800" b="1" dirty="0" smtClean="0">
                <a:solidFill>
                  <a:srgbClr val="0070C0"/>
                </a:solidFill>
              </a:rPr>
              <a:t>2- ادخل سيدي الويندوز في محرك الاقراص و قم بإعادة تشغيل الجهاز</a:t>
            </a:r>
            <a:br>
              <a:rPr lang="ar-SA" sz="2800" b="1" dirty="0" smtClean="0">
                <a:solidFill>
                  <a:srgbClr val="0070C0"/>
                </a:solidFill>
              </a:rPr>
            </a:br>
            <a:endParaRPr lang="ar-SA" sz="2800" b="1" dirty="0">
              <a:solidFill>
                <a:srgbClr val="0070C0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847299"/>
            <a:ext cx="4050650" cy="303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2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96448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20- هنا يطلب منك اختيار الوضع من ناحية الحماية و التحديثات يمكن اختيار اي خيار منها و يفضل اختيار الخيار الثالث ”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Ask me later ”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10" y="1252106"/>
            <a:ext cx="8869078" cy="560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2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1107291"/>
            <a:ext cx="9142178" cy="571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1720" y="332656"/>
            <a:ext cx="75243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ar-SA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21- تحديد الوقت و التاريخ اضغط على ”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Next ”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6919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80528" y="188640"/>
            <a:ext cx="93610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22- هنا يطلب منك تحديد نوع الشبكة التي يتصل بها جهاز هل هي شبكة </a:t>
            </a:r>
            <a:r>
              <a:rPr lang="ar-SA" sz="27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منزلية  </a:t>
            </a:r>
            <a:r>
              <a:rPr lang="ar-SA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او شكبة عمل و اذا كنت لا تعلم اختر الخيار الاخير ” 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Public Network ”</a:t>
            </a:r>
          </a:p>
          <a:p>
            <a:r>
              <a:rPr lang="en-US" sz="2400" dirty="0"/>
              <a:t/>
            </a:r>
            <a:br>
              <a:rPr lang="en-US" sz="2400" dirty="0"/>
            </a:br>
            <a:endParaRPr lang="ar-SA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53950"/>
            <a:ext cx="829626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9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48" y="980728"/>
            <a:ext cx="9144000" cy="571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63888" y="260648"/>
            <a:ext cx="55725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ar-SA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23- انتظر اعداد النظام مع الشبكة</a:t>
            </a:r>
          </a:p>
          <a:p>
            <a:r>
              <a:rPr lang="ar-SA" dirty="0"/>
              <a:t/>
            </a:r>
            <a:br>
              <a:rPr lang="ar-SA" dirty="0"/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047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43000"/>
            <a:ext cx="9036496" cy="571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59832" y="188640"/>
            <a:ext cx="653447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ar-SA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24- انتظر الان بدء العمل على ويندوز</a:t>
            </a:r>
          </a:p>
          <a:p>
            <a:r>
              <a:rPr lang="ar-SA" sz="2800" b="1" dirty="0">
                <a:solidFill>
                  <a:srgbClr val="FF0000"/>
                </a:solidFill>
              </a:rPr>
              <a:t/>
            </a:r>
            <a:br>
              <a:rPr lang="ar-SA" sz="2800" b="1" dirty="0">
                <a:solidFill>
                  <a:srgbClr val="FF0000"/>
                </a:solidFill>
              </a:rPr>
            </a:br>
            <a:endParaRPr lang="ar-S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29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7744" y="188640"/>
            <a:ext cx="65162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</a:rPr>
              <a:t>25- يقوم الان بتسجيل الدخول الى ويندوز</a:t>
            </a:r>
          </a:p>
          <a:p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endParaRPr lang="ar-S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38356"/>
            <a:ext cx="878497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42643"/>
            <a:ext cx="8784976" cy="571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49324" y="260648"/>
            <a:ext cx="810039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ar-SA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26- الان </a:t>
            </a:r>
            <a:r>
              <a:rPr lang="ar-SA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تمت </a:t>
            </a:r>
            <a:r>
              <a:rPr lang="ar-SA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عملية الفورمات و اصبح الجهاز </a:t>
            </a:r>
            <a:r>
              <a:rPr lang="ar-SA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جاهز </a:t>
            </a:r>
            <a:r>
              <a:rPr lang="ar-SA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للبدء</a:t>
            </a:r>
          </a:p>
          <a:p>
            <a:r>
              <a:rPr lang="ar-SA" dirty="0"/>
              <a:t/>
            </a:r>
            <a:br>
              <a:rPr lang="ar-SA" dirty="0"/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1652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2595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ar-SA" sz="4400" b="1" dirty="0" smtClean="0">
                <a:solidFill>
                  <a:srgbClr val="FF0000"/>
                </a:solidFill>
              </a:rPr>
              <a:t>تنبيهات مهمة : </a:t>
            </a:r>
            <a:endParaRPr lang="ar-SA" sz="4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970" y="1124744"/>
            <a:ext cx="7886700" cy="4351338"/>
          </a:xfrm>
        </p:spPr>
        <p:txBody>
          <a:bodyPr>
            <a:noAutofit/>
          </a:bodyPr>
          <a:lstStyle/>
          <a:p>
            <a:r>
              <a:rPr lang="ar-SA" sz="3600" b="1" dirty="0" smtClean="0">
                <a:solidFill>
                  <a:srgbClr val="0070C0"/>
                </a:solidFill>
              </a:rPr>
              <a:t>بعد الفورمات لاتقوم بفتح الأقراص مباشرة حتى لاتُشغل الفيروسات التي قد تكون داخل الأقراص .</a:t>
            </a:r>
          </a:p>
          <a:p>
            <a:r>
              <a:rPr lang="ar-SA" sz="3600" b="1" dirty="0" smtClean="0">
                <a:solidFill>
                  <a:srgbClr val="0070C0"/>
                </a:solidFill>
              </a:rPr>
              <a:t>  قم بتحميل برنامج الحماية مباشرة ويفضل ان تكون نسخة أصلية مثل برنامج </a:t>
            </a:r>
            <a:r>
              <a:rPr lang="en-US" sz="3600" b="1" dirty="0" smtClean="0">
                <a:solidFill>
                  <a:srgbClr val="0070C0"/>
                </a:solidFill>
              </a:rPr>
              <a:t>KASPERSKY</a:t>
            </a:r>
            <a:r>
              <a:rPr lang="ar-SA" sz="3600" b="1" dirty="0" smtClean="0">
                <a:solidFill>
                  <a:srgbClr val="0070C0"/>
                </a:solidFill>
              </a:rPr>
              <a:t> وتحديث النسخة عبر الأنترنت ومن ثم فحص جميع الأقراص الثابتة لإزالة الفيروسات .</a:t>
            </a:r>
          </a:p>
          <a:p>
            <a:pPr marL="0" indent="0">
              <a:buNone/>
            </a:pPr>
            <a:endParaRPr lang="ar-SA" sz="3600" b="1" dirty="0" smtClean="0">
              <a:solidFill>
                <a:srgbClr val="0070C0"/>
              </a:solidFill>
              <a:cs typeface="+mj-cs"/>
            </a:endParaRPr>
          </a:p>
          <a:p>
            <a:pPr marL="0" indent="0">
              <a:buNone/>
            </a:pPr>
            <a:r>
              <a:rPr lang="ar-SA" sz="3600" b="1" dirty="0" smtClean="0">
                <a:solidFill>
                  <a:srgbClr val="0070C0"/>
                </a:solidFill>
                <a:cs typeface="+mj-cs"/>
              </a:rPr>
              <a:t>اعداد الطلاب :     </a:t>
            </a:r>
            <a:r>
              <a:rPr lang="ar-SA" sz="4400" b="1" dirty="0" smtClean="0">
                <a:solidFill>
                  <a:srgbClr val="FF0000"/>
                </a:solidFill>
                <a:cs typeface="+mj-cs"/>
              </a:rPr>
              <a:t>سامي بن مخاشن  </a:t>
            </a:r>
          </a:p>
          <a:p>
            <a:pPr marL="0" indent="0" algn="ctr">
              <a:buNone/>
            </a:pPr>
            <a:r>
              <a:rPr lang="ar-SA" sz="4400" b="1" dirty="0" smtClean="0">
                <a:solidFill>
                  <a:srgbClr val="FF0000"/>
                </a:solidFill>
                <a:cs typeface="+mj-cs"/>
              </a:rPr>
              <a:t>      محمد طه الشجاع </a:t>
            </a:r>
          </a:p>
        </p:txBody>
      </p:sp>
    </p:spTree>
    <p:extLst>
      <p:ext uri="{BB962C8B-B14F-4D97-AF65-F5344CB8AC3E}">
        <p14:creationId xmlns:p14="http://schemas.microsoft.com/office/powerpoint/2010/main" val="38613503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3979"/>
            <a:ext cx="9144000" cy="741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10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116632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3- تظهر لك شاشة سوداء بها </a:t>
            </a:r>
            <a:r>
              <a:rPr lang="ar-SA" sz="2400" b="1" dirty="0" smtClean="0">
                <a:solidFill>
                  <a:srgbClr val="FF0000"/>
                </a:solidFill>
              </a:rPr>
              <a:t>رسالة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press </a:t>
            </a:r>
            <a:r>
              <a:rPr lang="en-US" sz="2400" b="1" dirty="0">
                <a:solidFill>
                  <a:srgbClr val="FF0000"/>
                </a:solidFill>
              </a:rPr>
              <a:t>any key to boot from cd or </a:t>
            </a:r>
            <a:r>
              <a:rPr lang="en-US" sz="2400" b="1" dirty="0" err="1">
                <a:solidFill>
                  <a:srgbClr val="FF0000"/>
                </a:solidFill>
              </a:rPr>
              <a:t>dvd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قم </a:t>
            </a:r>
            <a:r>
              <a:rPr lang="ar-SA" sz="2400" b="1" dirty="0">
                <a:solidFill>
                  <a:srgbClr val="FF0000"/>
                </a:solidFill>
              </a:rPr>
              <a:t>بالضغط على اي زر في الكيبورد</a:t>
            </a:r>
          </a:p>
          <a:p>
            <a:r>
              <a:rPr lang="ar-SA" sz="2400" b="1" dirty="0" smtClean="0"/>
              <a:t/>
            </a:r>
            <a:br>
              <a:rPr lang="ar-SA" sz="2400" b="1" dirty="0" smtClean="0"/>
            </a:br>
            <a:endParaRPr lang="ar-SA" sz="2400" b="1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30301"/>
            <a:ext cx="9143999" cy="572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7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7664" y="260648"/>
            <a:ext cx="6947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4- </a:t>
            </a:r>
            <a:r>
              <a:rPr lang="ar-SA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انتظر بدء تثبيت الويندوز على جهازك</a:t>
            </a:r>
            <a:endParaRPr lang="ar-SA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3868"/>
            <a:ext cx="9144000" cy="607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1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4370" y="729957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 </a:t>
            </a:r>
            <a:endParaRPr kumimoji="0" lang="ar-SA" sz="3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91709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5- تظهر </a:t>
            </a:r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لك نافذة بها اعدادات لغة النظام و لغة لوحة المفاتيح و المنطقة الزمنية قم باختيار الاعدادت المناسبة لك ثم اضغط على ”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Next ”</a:t>
            </a:r>
            <a:b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ملاحظة : هذه الاعدات تعتمد على نسخة الويندوز الموجودة في السيدي</a:t>
            </a:r>
            <a:endParaRPr lang="ar-SA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2038"/>
            <a:ext cx="9144000" cy="546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52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70" y="692696"/>
            <a:ext cx="9147769" cy="61653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75856" y="44624"/>
            <a:ext cx="58681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ar-S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+mj-cs"/>
              </a:rPr>
              <a:t>6- قم بالضغط على ”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+mj-cs"/>
              </a:rPr>
              <a:t>Install now ”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36292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8" y="764704"/>
            <a:ext cx="9117222" cy="60608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83968" y="26296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7- انتظر بدء التثبيت</a:t>
            </a:r>
          </a:p>
          <a:p>
            <a:r>
              <a:rPr lang="ar-SA" dirty="0"/>
              <a:t/>
            </a:r>
            <a:br>
              <a:rPr lang="ar-SA" dirty="0"/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9529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4370" y="364014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 </a:t>
            </a:r>
            <a:endParaRPr kumimoji="0" lang="ar-SA" sz="32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تثبيت ويندوز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077"/>
            <a:ext cx="9144000" cy="620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1600" y="0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8- ضع علامة صح للموافقة على شروط الاستخدام ثم اضغط على زر ”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Next ”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71016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144000" cy="61653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53524" y="1341"/>
            <a:ext cx="7182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ar-SA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9- الان اختر الخيار الثاني ”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Costume (Advanced) ”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71758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565</Words>
  <Application>Microsoft Office PowerPoint</Application>
  <PresentationFormat>On-screen Show (4:3)</PresentationFormat>
  <Paragraphs>98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تنبيهات مهمة : </vt:lpstr>
      <vt:lpstr>PowerPoint Presentation</vt:lpstr>
    </vt:vector>
  </TitlesOfParts>
  <Company>CNC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CNC</dc:creator>
  <cp:lastModifiedBy>ASUS</cp:lastModifiedBy>
  <cp:revision>29</cp:revision>
  <dcterms:created xsi:type="dcterms:W3CDTF">2015-03-30T17:21:40Z</dcterms:created>
  <dcterms:modified xsi:type="dcterms:W3CDTF">2015-03-28T21:18:26Z</dcterms:modified>
</cp:coreProperties>
</file>